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officeDocument/2006/relationships/officeDocument" Target="ppt/presentation.xml" Id="rId1" /><Relationship Type="http://schemas.openxmlformats.org/officeDocument/2006/relationships/custom-properties" Target="docProps/custom.xml" Id="rId5"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860" r:id="rId5"/>
  </p:sldMasterIdLst>
  <p:notesMasterIdLst>
    <p:notesMasterId r:id="rId32"/>
  </p:notesMasterIdLst>
  <p:handoutMasterIdLst>
    <p:handoutMasterId r:id="rId33"/>
  </p:handoutMasterIdLst>
  <p:sldIdLst>
    <p:sldId id="541" r:id="rId6"/>
    <p:sldId id="617" r:id="rId7"/>
    <p:sldId id="615" r:id="rId8"/>
    <p:sldId id="618" r:id="rId9"/>
    <p:sldId id="626" r:id="rId10"/>
    <p:sldId id="627" r:id="rId11"/>
    <p:sldId id="628" r:id="rId12"/>
    <p:sldId id="619" r:id="rId13"/>
    <p:sldId id="634" r:id="rId14"/>
    <p:sldId id="637" r:id="rId15"/>
    <p:sldId id="635" r:id="rId16"/>
    <p:sldId id="638" r:id="rId17"/>
    <p:sldId id="636" r:id="rId18"/>
    <p:sldId id="639" r:id="rId19"/>
    <p:sldId id="621" r:id="rId20"/>
    <p:sldId id="622" r:id="rId21"/>
    <p:sldId id="629" r:id="rId22"/>
    <p:sldId id="630" r:id="rId23"/>
    <p:sldId id="631" r:id="rId24"/>
    <p:sldId id="632" r:id="rId25"/>
    <p:sldId id="633" r:id="rId26"/>
    <p:sldId id="564" r:id="rId27"/>
    <p:sldId id="641" r:id="rId28"/>
    <p:sldId id="642" r:id="rId29"/>
    <p:sldId id="643" r:id="rId30"/>
    <p:sldId id="542" r:id="rId31"/>
  </p:sldIdLst>
  <p:sldSz cx="9144000" cy="5143500" type="screen16x9"/>
  <p:notesSz cx="6797675" cy="9926638"/>
  <p:custDataLst/>
  <p:defaultTextStyle>
    <a:defPPr>
      <a:defRPr lang="en-GB"/>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
          <p15:clr>
            <a:srgbClr val="A4A3A4"/>
          </p15:clr>
        </p15:guide>
        <p15:guide id="2" orient="horz" pos="878">
          <p15:clr>
            <a:srgbClr val="A4A3A4"/>
          </p15:clr>
        </p15:guide>
        <p15:guide id="3" orient="horz" pos="2822" userDrawn="1">
          <p15:clr>
            <a:srgbClr val="A4A3A4"/>
          </p15:clr>
        </p15:guide>
        <p15:guide id="4" pos="218">
          <p15:clr>
            <a:srgbClr val="A4A3A4"/>
          </p15:clr>
        </p15:guide>
        <p15:guide id="5" pos="5552">
          <p15:clr>
            <a:srgbClr val="A4A3A4"/>
          </p15:clr>
        </p15:guide>
        <p15:guide id="6" pos="2864">
          <p15:clr>
            <a:srgbClr val="A4A3A4"/>
          </p15:clr>
        </p15:guide>
        <p15:guide id="7" pos="2906">
          <p15:clr>
            <a:srgbClr val="A4A3A4"/>
          </p15:clr>
        </p15:guide>
        <p15:guide id="8" pos="1563">
          <p15:clr>
            <a:srgbClr val="A4A3A4"/>
          </p15:clr>
        </p15:guide>
        <p15:guide id="9" pos="1520">
          <p15:clr>
            <a:srgbClr val="A4A3A4"/>
          </p15:clr>
        </p15:guide>
        <p15:guide id="10" pos="4250">
          <p15:clr>
            <a:srgbClr val="A4A3A4"/>
          </p15:clr>
        </p15:guide>
        <p15:guide id="11" pos="4207">
          <p15:clr>
            <a:srgbClr val="A4A3A4"/>
          </p15:clr>
        </p15:guide>
        <p15:guide id="12" pos="216">
          <p15:clr>
            <a:srgbClr val="A4A3A4"/>
          </p15:clr>
        </p15:guide>
        <p15:guide id="13" pos="5546">
          <p15:clr>
            <a:srgbClr val="A4A3A4"/>
          </p15:clr>
        </p15:guide>
        <p15:guide id="14" pos="2857">
          <p15:clr>
            <a:srgbClr val="A4A3A4"/>
          </p15:clr>
        </p15:guide>
        <p15:guide id="15" pos="2902">
          <p15:clr>
            <a:srgbClr val="A4A3A4"/>
          </p15:clr>
        </p15:guide>
        <p15:guide id="16" pos="1559">
          <p15:clr>
            <a:srgbClr val="A4A3A4"/>
          </p15:clr>
        </p15:guide>
        <p15:guide id="17" pos="1514">
          <p15:clr>
            <a:srgbClr val="A4A3A4"/>
          </p15:clr>
        </p15:guide>
        <p15:guide id="18" pos="4246">
          <p15:clr>
            <a:srgbClr val="A4A3A4"/>
          </p15:clr>
        </p15:guide>
        <p15:guide id="19" pos="4201">
          <p15:clr>
            <a:srgbClr val="A4A3A4"/>
          </p15:clr>
        </p15:guide>
        <p15:guide id="20" pos="230">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7173"/>
    <a:srgbClr val="E0E1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29" autoAdjust="0"/>
    <p:restoredTop sz="93333" autoAdjust="0"/>
  </p:normalViewPr>
  <p:slideViewPr>
    <p:cSldViewPr snapToGrid="0" snapToObjects="1" showGuides="1">
      <p:cViewPr>
        <p:scale>
          <a:sx n="64" d="100"/>
          <a:sy n="64" d="100"/>
        </p:scale>
        <p:origin x="48" y="296"/>
      </p:cViewPr>
      <p:guideLst>
        <p:guide orient="horz" pos="216"/>
        <p:guide orient="horz" pos="878"/>
        <p:guide orient="horz" pos="2822"/>
        <p:guide pos="218"/>
        <p:guide pos="5552"/>
        <p:guide pos="2864"/>
        <p:guide pos="2906"/>
        <p:guide pos="1563"/>
        <p:guide pos="1520"/>
        <p:guide pos="4250"/>
        <p:guide pos="4207"/>
        <p:guide pos="216"/>
        <p:guide pos="5546"/>
        <p:guide pos="2857"/>
        <p:guide pos="2902"/>
        <p:guide pos="1559"/>
        <p:guide pos="1514"/>
        <p:guide pos="4246"/>
        <p:guide pos="4201"/>
        <p:guide pos="230"/>
      </p:guideLst>
    </p:cSldViewPr>
  </p:slideViewPr>
  <p:outlineViewPr>
    <p:cViewPr>
      <p:scale>
        <a:sx n="33" d="100"/>
        <a:sy n="33" d="100"/>
      </p:scale>
      <p:origin x="0" y="0"/>
    </p:cViewPr>
  </p:outlineViewPr>
  <p:notesTextViewPr>
    <p:cViewPr>
      <p:scale>
        <a:sx n="70" d="100"/>
        <a:sy n="70" d="100"/>
      </p:scale>
      <p:origin x="0" y="0"/>
    </p:cViewPr>
  </p:notesTextViewPr>
  <p:sorterViewPr>
    <p:cViewPr varScale="1">
      <p:scale>
        <a:sx n="100" d="100"/>
        <a:sy n="100" d="100"/>
      </p:scale>
      <p:origin x="0" y="0"/>
    </p:cViewPr>
  </p:sorterViewPr>
  <p:notesViewPr>
    <p:cSldViewPr snapToGrid="0" snapToObjects="1" showGuides="1">
      <p:cViewPr varScale="1">
        <p:scale>
          <a:sx n="129" d="100"/>
          <a:sy n="129" d="100"/>
        </p:scale>
        <p:origin x="2672" y="216"/>
      </p:cViewPr>
      <p:guideLst>
        <p:guide orient="horz" pos="3126"/>
        <p:guide pos="2141"/>
      </p:guideLst>
    </p:cSldViewPr>
  </p:notesViewPr>
  <p:gridSpacing cx="72008" cy="72008"/>
</p:viewPr>
</file>

<file path=ppt/_rels/presentation.xml.rels>&#65279;<?xml version="1.0" encoding="utf-8"?><Relationships xmlns="http://schemas.openxmlformats.org/package/2006/relationships"><Relationship Type="http://schemas.openxmlformats.org/officeDocument/2006/relationships/slide" Target="slides/slide3.xml" Id="rId8" /><Relationship Type="http://schemas.openxmlformats.org/officeDocument/2006/relationships/slide" Target="slides/slide8.xml" Id="rId13" /><Relationship Type="http://schemas.openxmlformats.org/officeDocument/2006/relationships/slide" Target="slides/slide13.xml" Id="rId18" /><Relationship Type="http://schemas.openxmlformats.org/officeDocument/2006/relationships/slide" Target="slides/slide21.xml" Id="rId26" /><Relationship Type="http://schemas.openxmlformats.org/officeDocument/2006/relationships/tableStyles" Target="tableStyles.xml" Id="rId39" /><Relationship Type="http://schemas.openxmlformats.org/officeDocument/2006/relationships/slide" Target="slides/slide16.xml" Id="rId21" /><Relationship Type="http://schemas.openxmlformats.org/officeDocument/2006/relationships/slide" Target="slides/slide2.xml" Id="rId7" /><Relationship Type="http://schemas.openxmlformats.org/officeDocument/2006/relationships/slide" Target="slides/slide7.xml" Id="rId12" /><Relationship Type="http://schemas.openxmlformats.org/officeDocument/2006/relationships/slide" Target="slides/slide12.xml" Id="rId17" /><Relationship Type="http://schemas.openxmlformats.org/officeDocument/2006/relationships/slide" Target="slides/slide20.xml" Id="rId25" /><Relationship Type="http://schemas.openxmlformats.org/officeDocument/2006/relationships/handoutMaster" Target="handoutMasters/handoutMaster1.xml" Id="rId33" /><Relationship Type="http://schemas.openxmlformats.org/officeDocument/2006/relationships/theme" Target="theme/theme1.xml" Id="rId38" /><Relationship Type="http://schemas.openxmlformats.org/officeDocument/2006/relationships/slide" Target="slides/slide11.xml" Id="rId16" /><Relationship Type="http://schemas.openxmlformats.org/officeDocument/2006/relationships/slide" Target="slides/slide15.xml" Id="rId20" /><Relationship Type="http://schemas.openxmlformats.org/officeDocument/2006/relationships/slide" Target="slides/slide24.xml" Id="rId29" /><Relationship Type="http://schemas.openxmlformats.org/officeDocument/2006/relationships/slide" Target="slides/slide1.xml" Id="rId6" /><Relationship Type="http://schemas.openxmlformats.org/officeDocument/2006/relationships/slide" Target="slides/slide6.xml" Id="rId11" /><Relationship Type="http://schemas.openxmlformats.org/officeDocument/2006/relationships/slide" Target="slides/slide19.xml" Id="rId24" /><Relationship Type="http://schemas.openxmlformats.org/officeDocument/2006/relationships/notesMaster" Target="notesMasters/notesMaster1.xml" Id="rId32" /><Relationship Type="http://schemas.openxmlformats.org/officeDocument/2006/relationships/viewProps" Target="viewProps.xml" Id="rId37" /><Relationship Type="http://schemas.openxmlformats.org/officeDocument/2006/relationships/slideMaster" Target="slideMasters/slideMaster1.xml" Id="rId5" /><Relationship Type="http://schemas.openxmlformats.org/officeDocument/2006/relationships/slide" Target="slides/slide10.xml" Id="rId15" /><Relationship Type="http://schemas.openxmlformats.org/officeDocument/2006/relationships/slide" Target="slides/slide18.xml" Id="rId23" /><Relationship Type="http://schemas.openxmlformats.org/officeDocument/2006/relationships/slide" Target="slides/slide23.xml" Id="rId28" /><Relationship Type="http://schemas.openxmlformats.org/officeDocument/2006/relationships/presProps" Target="presProps.xml" Id="rId36" /><Relationship Type="http://schemas.openxmlformats.org/officeDocument/2006/relationships/slide" Target="slides/slide5.xml" Id="rId10" /><Relationship Type="http://schemas.openxmlformats.org/officeDocument/2006/relationships/slide" Target="slides/slide14.xml" Id="rId19" /><Relationship Type="http://schemas.openxmlformats.org/officeDocument/2006/relationships/slide" Target="slides/slide26.xml" Id="rId31" /><Relationship Type="http://schemas.openxmlformats.org/officeDocument/2006/relationships/slide" Target="slides/slide4.xml" Id="rId9" /><Relationship Type="http://schemas.openxmlformats.org/officeDocument/2006/relationships/slide" Target="slides/slide9.xml" Id="rId14" /><Relationship Type="http://schemas.openxmlformats.org/officeDocument/2006/relationships/slide" Target="slides/slide17.xml" Id="rId22" /><Relationship Type="http://schemas.openxmlformats.org/officeDocument/2006/relationships/slide" Target="slides/slide22.xml" Id="rId27" /><Relationship Type="http://schemas.openxmlformats.org/officeDocument/2006/relationships/slide" Target="slides/slide25.xml" Id="rId30" /></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80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7" rIns="91553" bIns="45777" numCol="1" anchor="t" anchorCtr="0" compatLnSpc="1">
            <a:prstTxWarp prst="textNoShape">
              <a:avLst/>
            </a:prstTxWarp>
          </a:bodyPr>
          <a:lstStyle>
            <a:lvl1pPr defTabSz="915988">
              <a:defRPr sz="1200"/>
            </a:lvl1pPr>
          </a:lstStyle>
          <a:p>
            <a:endParaRPr lang="en-GB"/>
          </a:p>
        </p:txBody>
      </p:sp>
      <p:sp>
        <p:nvSpPr>
          <p:cNvPr id="38809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7" rIns="91553" bIns="45777" numCol="1" anchor="t" anchorCtr="0" compatLnSpc="1">
            <a:prstTxWarp prst="textNoShape">
              <a:avLst/>
            </a:prstTxWarp>
          </a:bodyPr>
          <a:lstStyle>
            <a:lvl1pPr algn="r" defTabSz="915988">
              <a:defRPr sz="1200"/>
            </a:lvl1pPr>
          </a:lstStyle>
          <a:p>
            <a:endParaRPr lang="en-GB"/>
          </a:p>
        </p:txBody>
      </p:sp>
      <p:sp>
        <p:nvSpPr>
          <p:cNvPr id="38810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7" rIns="91553" bIns="45777" numCol="1" anchor="b" anchorCtr="0" compatLnSpc="1">
            <a:prstTxWarp prst="textNoShape">
              <a:avLst/>
            </a:prstTxWarp>
          </a:bodyPr>
          <a:lstStyle>
            <a:lvl1pPr defTabSz="915988">
              <a:defRPr sz="1200"/>
            </a:lvl1pPr>
          </a:lstStyle>
          <a:p>
            <a:endParaRPr lang="en-GB"/>
          </a:p>
        </p:txBody>
      </p:sp>
      <p:sp>
        <p:nvSpPr>
          <p:cNvPr id="38810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53" tIns="45777" rIns="91553" bIns="45777" numCol="1" anchor="b" anchorCtr="0" compatLnSpc="1">
            <a:prstTxWarp prst="textNoShape">
              <a:avLst/>
            </a:prstTxWarp>
          </a:bodyPr>
          <a:lstStyle>
            <a:lvl1pPr algn="r" defTabSz="915988">
              <a:defRPr sz="1200"/>
            </a:lvl1pPr>
          </a:lstStyle>
          <a:p>
            <a:fld id="{34B78A44-EC30-46CD-B210-233E4E4DD7C0}" type="slidenum">
              <a:rPr lang="en-GB"/>
              <a:pPr/>
              <a:t>‹#›</a:t>
            </a:fld>
            <a:endParaRPr lang="en-GB"/>
          </a:p>
        </p:txBody>
      </p:sp>
    </p:spTree>
    <p:extLst>
      <p:ext uri="{BB962C8B-B14F-4D97-AF65-F5344CB8AC3E}">
        <p14:creationId xmlns:p14="http://schemas.microsoft.com/office/powerpoint/2010/main" val="7059206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8" tIns="45767" rIns="91538" bIns="45767" numCol="1" anchor="t" anchorCtr="0" compatLnSpc="1">
            <a:prstTxWarp prst="textNoShape">
              <a:avLst/>
            </a:prstTxWarp>
          </a:bodyPr>
          <a:lstStyle>
            <a:lvl1pPr defTabSz="915988">
              <a:defRPr sz="1200"/>
            </a:lvl1pPr>
          </a:lstStyle>
          <a:p>
            <a:endParaRPr lang="en-GB"/>
          </a:p>
        </p:txBody>
      </p:sp>
      <p:sp>
        <p:nvSpPr>
          <p:cNvPr id="7171"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8" tIns="45767" rIns="91538" bIns="45767" numCol="1" anchor="t" anchorCtr="0" compatLnSpc="1">
            <a:prstTxWarp prst="textNoShape">
              <a:avLst/>
            </a:prstTxWarp>
          </a:bodyPr>
          <a:lstStyle>
            <a:lvl1pPr algn="r" defTabSz="915988">
              <a:defRPr sz="1200"/>
            </a:lvl1pPr>
          </a:lstStyle>
          <a:p>
            <a:endParaRPr lang="en-GB"/>
          </a:p>
        </p:txBody>
      </p:sp>
      <p:sp>
        <p:nvSpPr>
          <p:cNvPr id="7172" name="Rectangle 4"/>
          <p:cNvSpPr>
            <a:spLocks noGrp="1" noRot="1" noChangeAspect="1" noChangeArrowheads="1" noTextEdit="1"/>
          </p:cNvSpPr>
          <p:nvPr>
            <p:ph type="sldImg" idx="2"/>
          </p:nvPr>
        </p:nvSpPr>
        <p:spPr bwMode="auto">
          <a:xfrm>
            <a:off x="92075" y="744538"/>
            <a:ext cx="6615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73"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8" tIns="45767" rIns="91538" bIns="45767"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174"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8" tIns="45767" rIns="91538" bIns="45767" numCol="1" anchor="b" anchorCtr="0" compatLnSpc="1">
            <a:prstTxWarp prst="textNoShape">
              <a:avLst/>
            </a:prstTxWarp>
          </a:bodyPr>
          <a:lstStyle>
            <a:lvl1pPr defTabSz="915988">
              <a:defRPr sz="1200"/>
            </a:lvl1pPr>
          </a:lstStyle>
          <a:p>
            <a:endParaRPr lang="en-GB"/>
          </a:p>
        </p:txBody>
      </p:sp>
      <p:sp>
        <p:nvSpPr>
          <p:cNvPr id="7175"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538" tIns="45767" rIns="91538" bIns="45767" numCol="1" anchor="b" anchorCtr="0" compatLnSpc="1">
            <a:prstTxWarp prst="textNoShape">
              <a:avLst/>
            </a:prstTxWarp>
          </a:bodyPr>
          <a:lstStyle>
            <a:lvl1pPr algn="r" defTabSz="915988">
              <a:defRPr sz="1200"/>
            </a:lvl1pPr>
          </a:lstStyle>
          <a:p>
            <a:fld id="{6888E5FD-BB14-4518-B1F0-A5006B2EC96D}" type="slidenum">
              <a:rPr lang="en-GB"/>
              <a:pPr/>
              <a:t>‹#›</a:t>
            </a:fld>
            <a:endParaRPr lang="en-GB"/>
          </a:p>
        </p:txBody>
      </p:sp>
    </p:spTree>
    <p:extLst>
      <p:ext uri="{BB962C8B-B14F-4D97-AF65-F5344CB8AC3E}">
        <p14:creationId xmlns:p14="http://schemas.microsoft.com/office/powerpoint/2010/main" val="8255832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mn-cs"/>
      </a:defRPr>
    </a:lvl1pPr>
    <a:lvl2pPr marL="457200" algn="l" rtl="0" fontAlgn="base">
      <a:spcBef>
        <a:spcPct val="30000"/>
      </a:spcBef>
      <a:spcAft>
        <a:spcPct val="0"/>
      </a:spcAft>
      <a:defRPr sz="1200" kern="1200">
        <a:solidFill>
          <a:schemeClr val="tx1"/>
        </a:solidFill>
        <a:latin typeface="Arial" pitchFamily="34" charset="0"/>
        <a:ea typeface="+mn-ea"/>
        <a:cs typeface="+mn-cs"/>
      </a:defRPr>
    </a:lvl2pPr>
    <a:lvl3pPr marL="914400" algn="l" rtl="0" fontAlgn="base">
      <a:spcBef>
        <a:spcPct val="30000"/>
      </a:spcBef>
      <a:spcAft>
        <a:spcPct val="0"/>
      </a:spcAft>
      <a:defRPr sz="1200" kern="1200">
        <a:solidFill>
          <a:schemeClr val="tx1"/>
        </a:solidFill>
        <a:latin typeface="Arial" pitchFamily="34" charset="0"/>
        <a:ea typeface="+mn-ea"/>
        <a:cs typeface="+mn-cs"/>
      </a:defRPr>
    </a:lvl3pPr>
    <a:lvl4pPr marL="1371600" algn="l" rtl="0" fontAlgn="base">
      <a:spcBef>
        <a:spcPct val="30000"/>
      </a:spcBef>
      <a:spcAft>
        <a:spcPct val="0"/>
      </a:spcAft>
      <a:defRPr sz="1200" kern="1200">
        <a:solidFill>
          <a:schemeClr val="tx1"/>
        </a:solidFill>
        <a:latin typeface="Arial" pitchFamily="34" charset="0"/>
        <a:ea typeface="+mn-ea"/>
        <a:cs typeface="+mn-cs"/>
      </a:defRPr>
    </a:lvl4pPr>
    <a:lvl5pPr marL="1828800" algn="l" rtl="0" fontAlgn="base">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1</a:t>
            </a:fld>
            <a:endParaRPr lang="en-US" dirty="0"/>
          </a:p>
        </p:txBody>
      </p:sp>
    </p:spTree>
    <p:extLst>
      <p:ext uri="{BB962C8B-B14F-4D97-AF65-F5344CB8AC3E}">
        <p14:creationId xmlns:p14="http://schemas.microsoft.com/office/powerpoint/2010/main" val="480372626"/>
      </p:ext>
    </p:extLst>
  </p:cSld>
  <p:clrMapOvr>
    <a:masterClrMapping/>
  </p:clrMapOvr>
</p:notes>
</file>

<file path=ppt/notesSlides/notesSlide1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10</a:t>
            </a:fld>
            <a:endParaRPr lang="en-US" dirty="0"/>
          </a:p>
        </p:txBody>
      </p:sp>
    </p:spTree>
    <p:extLst>
      <p:ext uri="{BB962C8B-B14F-4D97-AF65-F5344CB8AC3E}">
        <p14:creationId xmlns:p14="http://schemas.microsoft.com/office/powerpoint/2010/main" val="1572474564"/>
      </p:ext>
    </p:extLst>
  </p:cSld>
  <p:clrMapOvr>
    <a:masterClrMapping/>
  </p:clrMapOvr>
</p:notes>
</file>

<file path=ppt/notesSlides/notesSlide1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11</a:t>
            </a:fld>
            <a:endParaRPr lang="en-US" dirty="0"/>
          </a:p>
        </p:txBody>
      </p:sp>
    </p:spTree>
    <p:extLst>
      <p:ext uri="{BB962C8B-B14F-4D97-AF65-F5344CB8AC3E}">
        <p14:creationId xmlns:p14="http://schemas.microsoft.com/office/powerpoint/2010/main" val="2847193546"/>
      </p:ext>
    </p:extLst>
  </p:cSld>
  <p:clrMapOvr>
    <a:masterClrMapping/>
  </p:clrMapOvr>
</p:notes>
</file>

<file path=ppt/notesSlides/notesSlide1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12</a:t>
            </a:fld>
            <a:endParaRPr lang="en-US" dirty="0"/>
          </a:p>
        </p:txBody>
      </p:sp>
    </p:spTree>
    <p:extLst>
      <p:ext uri="{BB962C8B-B14F-4D97-AF65-F5344CB8AC3E}">
        <p14:creationId xmlns:p14="http://schemas.microsoft.com/office/powerpoint/2010/main" val="904306093"/>
      </p:ext>
    </p:extLst>
  </p:cSld>
  <p:clrMapOvr>
    <a:masterClrMapping/>
  </p:clrMapOvr>
</p:notes>
</file>

<file path=ppt/notesSlides/notesSlide1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13</a:t>
            </a:fld>
            <a:endParaRPr lang="en-US" dirty="0"/>
          </a:p>
        </p:txBody>
      </p:sp>
    </p:spTree>
    <p:extLst>
      <p:ext uri="{BB962C8B-B14F-4D97-AF65-F5344CB8AC3E}">
        <p14:creationId xmlns:p14="http://schemas.microsoft.com/office/powerpoint/2010/main" val="1982635025"/>
      </p:ext>
    </p:extLst>
  </p:cSld>
  <p:clrMapOvr>
    <a:masterClrMapping/>
  </p:clrMapOvr>
</p:notes>
</file>

<file path=ppt/notesSlides/notesSlide1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14</a:t>
            </a:fld>
            <a:endParaRPr lang="en-US" dirty="0"/>
          </a:p>
        </p:txBody>
      </p:sp>
    </p:spTree>
    <p:extLst>
      <p:ext uri="{BB962C8B-B14F-4D97-AF65-F5344CB8AC3E}">
        <p14:creationId xmlns:p14="http://schemas.microsoft.com/office/powerpoint/2010/main" val="1596880022"/>
      </p:ext>
    </p:extLst>
  </p:cSld>
  <p:clrMapOvr>
    <a:masterClrMapping/>
  </p:clrMapOvr>
</p:notes>
</file>

<file path=ppt/notesSlides/notesSlide1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15</a:t>
            </a:fld>
            <a:endParaRPr lang="en-US" dirty="0"/>
          </a:p>
        </p:txBody>
      </p:sp>
    </p:spTree>
    <p:extLst>
      <p:ext uri="{BB962C8B-B14F-4D97-AF65-F5344CB8AC3E}">
        <p14:creationId xmlns:p14="http://schemas.microsoft.com/office/powerpoint/2010/main" val="2552652541"/>
      </p:ext>
    </p:extLst>
  </p:cSld>
  <p:clrMapOvr>
    <a:masterClrMapping/>
  </p:clrMapOvr>
</p:notes>
</file>

<file path=ppt/notesSlides/notesSlide1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16</a:t>
            </a:fld>
            <a:endParaRPr lang="en-US" dirty="0"/>
          </a:p>
        </p:txBody>
      </p:sp>
    </p:spTree>
    <p:extLst>
      <p:ext uri="{BB962C8B-B14F-4D97-AF65-F5344CB8AC3E}">
        <p14:creationId xmlns:p14="http://schemas.microsoft.com/office/powerpoint/2010/main" val="761324298"/>
      </p:ext>
    </p:extLst>
  </p:cSld>
  <p:clrMapOvr>
    <a:masterClrMapping/>
  </p:clrMapOvr>
</p:notes>
</file>

<file path=ppt/notesSlides/notesSlide1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17</a:t>
            </a:fld>
            <a:endParaRPr lang="en-US" dirty="0"/>
          </a:p>
        </p:txBody>
      </p:sp>
    </p:spTree>
    <p:extLst>
      <p:ext uri="{BB962C8B-B14F-4D97-AF65-F5344CB8AC3E}">
        <p14:creationId xmlns:p14="http://schemas.microsoft.com/office/powerpoint/2010/main" val="517412620"/>
      </p:ext>
    </p:extLst>
  </p:cSld>
  <p:clrMapOvr>
    <a:masterClrMapping/>
  </p:clrMapOvr>
</p:notes>
</file>

<file path=ppt/notesSlides/notesSlide1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18</a:t>
            </a:fld>
            <a:endParaRPr lang="en-US" dirty="0"/>
          </a:p>
        </p:txBody>
      </p:sp>
    </p:spTree>
    <p:extLst>
      <p:ext uri="{BB962C8B-B14F-4D97-AF65-F5344CB8AC3E}">
        <p14:creationId xmlns:p14="http://schemas.microsoft.com/office/powerpoint/2010/main" val="3086633891"/>
      </p:ext>
    </p:extLst>
  </p:cSld>
  <p:clrMapOvr>
    <a:masterClrMapping/>
  </p:clrMapOvr>
</p:notes>
</file>

<file path=ppt/notesSlides/notesSlide1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19</a:t>
            </a:fld>
            <a:endParaRPr lang="en-US" dirty="0"/>
          </a:p>
        </p:txBody>
      </p:sp>
    </p:spTree>
    <p:extLst>
      <p:ext uri="{BB962C8B-B14F-4D97-AF65-F5344CB8AC3E}">
        <p14:creationId xmlns:p14="http://schemas.microsoft.com/office/powerpoint/2010/main" val="2992373136"/>
      </p:ext>
    </p:extLst>
  </p:cSld>
  <p:clrMapOvr>
    <a:masterClrMapping/>
  </p:clrMapOvr>
</p:notes>
</file>

<file path=ppt/notesSlides/notesSlide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2</a:t>
            </a:fld>
            <a:endParaRPr lang="en-US" dirty="0"/>
          </a:p>
        </p:txBody>
      </p:sp>
    </p:spTree>
    <p:extLst>
      <p:ext uri="{BB962C8B-B14F-4D97-AF65-F5344CB8AC3E}">
        <p14:creationId xmlns:p14="http://schemas.microsoft.com/office/powerpoint/2010/main" val="844647938"/>
      </p:ext>
    </p:extLst>
  </p:cSld>
  <p:clrMapOvr>
    <a:masterClrMapping/>
  </p:clrMapOvr>
</p:notes>
</file>

<file path=ppt/notesSlides/notesSlide20.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20</a:t>
            </a:fld>
            <a:endParaRPr lang="en-US" dirty="0"/>
          </a:p>
        </p:txBody>
      </p:sp>
    </p:spTree>
    <p:extLst>
      <p:ext uri="{BB962C8B-B14F-4D97-AF65-F5344CB8AC3E}">
        <p14:creationId xmlns:p14="http://schemas.microsoft.com/office/powerpoint/2010/main" val="176034978"/>
      </p:ext>
    </p:extLst>
  </p:cSld>
  <p:clrMapOvr>
    <a:masterClrMapping/>
  </p:clrMapOvr>
</p:notes>
</file>

<file path=ppt/notesSlides/notesSlide21.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21</a:t>
            </a:fld>
            <a:endParaRPr lang="en-US" dirty="0"/>
          </a:p>
        </p:txBody>
      </p:sp>
    </p:spTree>
    <p:extLst>
      <p:ext uri="{BB962C8B-B14F-4D97-AF65-F5344CB8AC3E}">
        <p14:creationId xmlns:p14="http://schemas.microsoft.com/office/powerpoint/2010/main" val="149959391"/>
      </p:ext>
    </p:extLst>
  </p:cSld>
  <p:clrMapOvr>
    <a:masterClrMapping/>
  </p:clrMapOvr>
</p:notes>
</file>

<file path=ppt/notesSlides/notesSlide22.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22</a:t>
            </a:fld>
            <a:endParaRPr lang="en-US" dirty="0"/>
          </a:p>
        </p:txBody>
      </p:sp>
    </p:spTree>
    <p:extLst>
      <p:ext uri="{BB962C8B-B14F-4D97-AF65-F5344CB8AC3E}">
        <p14:creationId xmlns:p14="http://schemas.microsoft.com/office/powerpoint/2010/main" val="1226031225"/>
      </p:ext>
    </p:extLst>
  </p:cSld>
  <p:clrMapOvr>
    <a:masterClrMapping/>
  </p:clrMapOvr>
</p:notes>
</file>

<file path=ppt/notesSlides/notesSlide2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23</a:t>
            </a:fld>
            <a:endParaRPr lang="en-US" dirty="0"/>
          </a:p>
        </p:txBody>
      </p:sp>
    </p:spTree>
    <p:extLst>
      <p:ext uri="{BB962C8B-B14F-4D97-AF65-F5344CB8AC3E}">
        <p14:creationId xmlns:p14="http://schemas.microsoft.com/office/powerpoint/2010/main" val="1980728045"/>
      </p:ext>
    </p:extLst>
  </p:cSld>
  <p:clrMapOvr>
    <a:masterClrMapping/>
  </p:clrMapOvr>
</p:notes>
</file>

<file path=ppt/notesSlides/notesSlide2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24</a:t>
            </a:fld>
            <a:endParaRPr lang="en-US" dirty="0"/>
          </a:p>
        </p:txBody>
      </p:sp>
    </p:spTree>
    <p:extLst>
      <p:ext uri="{BB962C8B-B14F-4D97-AF65-F5344CB8AC3E}">
        <p14:creationId xmlns:p14="http://schemas.microsoft.com/office/powerpoint/2010/main" val="1780525129"/>
      </p:ext>
    </p:extLst>
  </p:cSld>
  <p:clrMapOvr>
    <a:masterClrMapping/>
  </p:clrMapOvr>
</p:notes>
</file>

<file path=ppt/notesSlides/notesSlide2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25</a:t>
            </a:fld>
            <a:endParaRPr lang="en-US" dirty="0"/>
          </a:p>
        </p:txBody>
      </p:sp>
    </p:spTree>
    <p:extLst>
      <p:ext uri="{BB962C8B-B14F-4D97-AF65-F5344CB8AC3E}">
        <p14:creationId xmlns:p14="http://schemas.microsoft.com/office/powerpoint/2010/main" val="3279900895"/>
      </p:ext>
    </p:extLst>
  </p:cSld>
  <p:clrMapOvr>
    <a:masterClrMapping/>
  </p:clrMapOvr>
</p:notes>
</file>

<file path=ppt/notesSlides/notesSlide2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26</a:t>
            </a:fld>
            <a:endParaRPr lang="en-US" dirty="0"/>
          </a:p>
        </p:txBody>
      </p:sp>
    </p:spTree>
    <p:extLst>
      <p:ext uri="{BB962C8B-B14F-4D97-AF65-F5344CB8AC3E}">
        <p14:creationId xmlns:p14="http://schemas.microsoft.com/office/powerpoint/2010/main" val="272834215"/>
      </p:ext>
    </p:extLst>
  </p:cSld>
  <p:clrMapOvr>
    <a:masterClrMapping/>
  </p:clrMapOvr>
</p:notes>
</file>

<file path=ppt/notesSlides/notesSlide3.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3</a:t>
            </a:fld>
            <a:endParaRPr lang="en-US" dirty="0"/>
          </a:p>
        </p:txBody>
      </p:sp>
    </p:spTree>
    <p:extLst>
      <p:ext uri="{BB962C8B-B14F-4D97-AF65-F5344CB8AC3E}">
        <p14:creationId xmlns:p14="http://schemas.microsoft.com/office/powerpoint/2010/main" val="2043622224"/>
      </p:ext>
    </p:extLst>
  </p:cSld>
  <p:clrMapOvr>
    <a:masterClrMapping/>
  </p:clrMapOvr>
</p:notes>
</file>

<file path=ppt/notesSlides/notesSlide4.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4</a:t>
            </a:fld>
            <a:endParaRPr lang="en-US" dirty="0"/>
          </a:p>
        </p:txBody>
      </p:sp>
    </p:spTree>
    <p:extLst>
      <p:ext uri="{BB962C8B-B14F-4D97-AF65-F5344CB8AC3E}">
        <p14:creationId xmlns:p14="http://schemas.microsoft.com/office/powerpoint/2010/main" val="2030265274"/>
      </p:ext>
    </p:extLst>
  </p:cSld>
  <p:clrMapOvr>
    <a:masterClrMapping/>
  </p:clrMapOvr>
</p:notes>
</file>

<file path=ppt/notesSlides/notesSlide5.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5</a:t>
            </a:fld>
            <a:endParaRPr lang="en-US" dirty="0"/>
          </a:p>
        </p:txBody>
      </p:sp>
    </p:spTree>
    <p:extLst>
      <p:ext uri="{BB962C8B-B14F-4D97-AF65-F5344CB8AC3E}">
        <p14:creationId xmlns:p14="http://schemas.microsoft.com/office/powerpoint/2010/main" val="2601528461"/>
      </p:ext>
    </p:extLst>
  </p:cSld>
  <p:clrMapOvr>
    <a:masterClrMapping/>
  </p:clrMapOvr>
</p:notes>
</file>

<file path=ppt/notesSlides/notesSlide6.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6</a:t>
            </a:fld>
            <a:endParaRPr lang="en-US" dirty="0"/>
          </a:p>
        </p:txBody>
      </p:sp>
    </p:spTree>
    <p:extLst>
      <p:ext uri="{BB962C8B-B14F-4D97-AF65-F5344CB8AC3E}">
        <p14:creationId xmlns:p14="http://schemas.microsoft.com/office/powerpoint/2010/main" val="448516989"/>
      </p:ext>
    </p:extLst>
  </p:cSld>
  <p:clrMapOvr>
    <a:masterClrMapping/>
  </p:clrMapOvr>
</p:notes>
</file>

<file path=ppt/notesSlides/notesSlide7.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7</a:t>
            </a:fld>
            <a:endParaRPr lang="en-US" dirty="0"/>
          </a:p>
        </p:txBody>
      </p:sp>
    </p:spTree>
    <p:extLst>
      <p:ext uri="{BB962C8B-B14F-4D97-AF65-F5344CB8AC3E}">
        <p14:creationId xmlns:p14="http://schemas.microsoft.com/office/powerpoint/2010/main" val="1152174845"/>
      </p:ext>
    </p:extLst>
  </p:cSld>
  <p:clrMapOvr>
    <a:masterClrMapping/>
  </p:clrMapOvr>
</p:notes>
</file>

<file path=ppt/notesSlides/notesSlide8.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8</a:t>
            </a:fld>
            <a:endParaRPr lang="en-US" dirty="0"/>
          </a:p>
        </p:txBody>
      </p:sp>
    </p:spTree>
    <p:extLst>
      <p:ext uri="{BB962C8B-B14F-4D97-AF65-F5344CB8AC3E}">
        <p14:creationId xmlns:p14="http://schemas.microsoft.com/office/powerpoint/2010/main" val="1748042650"/>
      </p:ext>
    </p:extLst>
  </p:cSld>
  <p:clrMapOvr>
    <a:masterClrMapping/>
  </p:clrMapOvr>
</p:notes>
</file>

<file path=ppt/notesSlides/notesSlide9.xml><?xml version="1.0" encoding="utf-8"?>
<p:notes xmlns:p14="http://schemas.microsoft.com/office/powerpoint/2010/main"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6888E5FD-BB14-4518-B1F0-A5006B2EC96D}" type="slidenum">
              <a:rPr lang="en-US" smtClean="0"/>
              <a:pPr/>
              <a:t>9</a:t>
            </a:fld>
            <a:endParaRPr lang="en-US" dirty="0"/>
          </a:p>
        </p:txBody>
      </p:sp>
    </p:spTree>
    <p:extLst>
      <p:ext uri="{BB962C8B-B14F-4D97-AF65-F5344CB8AC3E}">
        <p14:creationId xmlns:p14="http://schemas.microsoft.com/office/powerpoint/2010/main" val="8759326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slideMaster" Target="../slideMasters/slideMaster1.xml"/><Relationship Id="rId4" Type="http://schemas.openxmlformats.org/officeDocument/2006/relationships/tags" Target="../tags/tag6.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43.xml"/><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slideMaster" Target="../slideMasters/slideMaster1.xml"/><Relationship Id="rId5" Type="http://schemas.openxmlformats.org/officeDocument/2006/relationships/tags" Target="../tags/tag45.xml"/><Relationship Id="rId4" Type="http://schemas.openxmlformats.org/officeDocument/2006/relationships/tags" Target="../tags/tag44.xml"/></Relationships>
</file>

<file path=ppt/slideLayouts/_rels/slideLayout1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8.xml"/><Relationship Id="rId7" Type="http://schemas.openxmlformats.org/officeDocument/2006/relationships/tags" Target="../tags/tag52.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slideMaster" Target="../slideMasters/slideMaster1.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s>
</file>

<file path=ppt/slideLayouts/_rels/slideLayout1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1.xml"/><Relationship Id="rId7" Type="http://schemas.openxmlformats.org/officeDocument/2006/relationships/tags" Target="../tags/tag65.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s>
</file>

<file path=ppt/slideLayouts/_rels/slideLayout1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68.xml"/><Relationship Id="rId7" Type="http://schemas.openxmlformats.org/officeDocument/2006/relationships/tags" Target="../tags/tag72.xml"/><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tags" Target="../tags/tag71.xml"/><Relationship Id="rId5" Type="http://schemas.openxmlformats.org/officeDocument/2006/relationships/tags" Target="../tags/tag70.xml"/><Relationship Id="rId4" Type="http://schemas.openxmlformats.org/officeDocument/2006/relationships/tags" Target="../tags/tag69.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80.xml"/><Relationship Id="rId3" Type="http://schemas.openxmlformats.org/officeDocument/2006/relationships/tags" Target="../tags/tag75.xml"/><Relationship Id="rId7" Type="http://schemas.openxmlformats.org/officeDocument/2006/relationships/tags" Target="../tags/tag79.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10" Type="http://schemas.openxmlformats.org/officeDocument/2006/relationships/slideMaster" Target="../slideMasters/slideMaster1.xml"/><Relationship Id="rId4" Type="http://schemas.openxmlformats.org/officeDocument/2006/relationships/tags" Target="../tags/tag76.xml"/><Relationship Id="rId9" Type="http://schemas.openxmlformats.org/officeDocument/2006/relationships/tags" Target="../tags/tag8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5" Type="http://schemas.openxmlformats.org/officeDocument/2006/relationships/tags" Target="../tags/tag86.xml"/><Relationship Id="rId10" Type="http://schemas.openxmlformats.org/officeDocument/2006/relationships/slideMaster" Target="../slideMasters/slideMaster1.xml"/><Relationship Id="rId4" Type="http://schemas.openxmlformats.org/officeDocument/2006/relationships/tags" Target="../tags/tag85.xml"/><Relationship Id="rId9" Type="http://schemas.openxmlformats.org/officeDocument/2006/relationships/tags" Target="../tags/tag90.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104.xml"/><Relationship Id="rId2" Type="http://schemas.openxmlformats.org/officeDocument/2006/relationships/tags" Target="../tags/tag103.xml"/><Relationship Id="rId1" Type="http://schemas.openxmlformats.org/officeDocument/2006/relationships/tags" Target="../tags/tag102.xml"/><Relationship Id="rId5" Type="http://schemas.openxmlformats.org/officeDocument/2006/relationships/slideMaster" Target="../slideMasters/slideMaster1.xml"/><Relationship Id="rId4" Type="http://schemas.openxmlformats.org/officeDocument/2006/relationships/tags" Target="../tags/tag105.xml"/></Relationships>
</file>

<file path=ppt/slideLayouts/_rels/slideLayout19.xml.rels><?xml version="1.0" encoding="UTF-8" standalone="yes"?>
<Relationships xmlns="http://schemas.openxmlformats.org/package/2006/relationships"><Relationship Id="rId8" Type="http://schemas.openxmlformats.org/officeDocument/2006/relationships/tags" Target="../tags/tag113.xml"/><Relationship Id="rId3" Type="http://schemas.openxmlformats.org/officeDocument/2006/relationships/tags" Target="../tags/tag108.xml"/><Relationship Id="rId7" Type="http://schemas.openxmlformats.org/officeDocument/2006/relationships/tags" Target="../tags/tag112.xml"/><Relationship Id="rId12" Type="http://schemas.openxmlformats.org/officeDocument/2006/relationships/slideMaster" Target="../slideMasters/slideMaster1.xml"/><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tags" Target="../tags/tag111.xml"/><Relationship Id="rId11" Type="http://schemas.openxmlformats.org/officeDocument/2006/relationships/tags" Target="../tags/tag116.xml"/><Relationship Id="rId5" Type="http://schemas.openxmlformats.org/officeDocument/2006/relationships/tags" Target="../tags/tag110.xml"/><Relationship Id="rId10" Type="http://schemas.openxmlformats.org/officeDocument/2006/relationships/tags" Target="../tags/tag115.xml"/><Relationship Id="rId4" Type="http://schemas.openxmlformats.org/officeDocument/2006/relationships/tags" Target="../tags/tag109.xml"/><Relationship Id="rId9" Type="http://schemas.openxmlformats.org/officeDocument/2006/relationships/tags" Target="../tags/tag114.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5" Type="http://schemas.openxmlformats.org/officeDocument/2006/relationships/slideMaster" Target="../slideMasters/slideMaster1.xml"/><Relationship Id="rId4" Type="http://schemas.openxmlformats.org/officeDocument/2006/relationships/tags" Target="../tags/tag10.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5" Type="http://schemas.openxmlformats.org/officeDocument/2006/relationships/slideMaster" Target="../slideMasters/slideMaster1.xml"/><Relationship Id="rId4" Type="http://schemas.openxmlformats.org/officeDocument/2006/relationships/tags" Target="../tags/tag120.xml"/></Relationships>
</file>

<file path=ppt/slideLayouts/_rels/slideLayout2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3.xml"/><Relationship Id="rId7" Type="http://schemas.openxmlformats.org/officeDocument/2006/relationships/tags" Target="../tags/tag127.xml"/><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tags" Target="../tags/tag126.xml"/><Relationship Id="rId5" Type="http://schemas.openxmlformats.org/officeDocument/2006/relationships/tags" Target="../tags/tag125.xml"/><Relationship Id="rId4" Type="http://schemas.openxmlformats.org/officeDocument/2006/relationships/tags" Target="../tags/tag124.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30.xml"/><Relationship Id="rId7" Type="http://schemas.openxmlformats.org/officeDocument/2006/relationships/image" Target="../media/image3.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image" Target="../media/image2.jpeg"/><Relationship Id="rId5" Type="http://schemas.openxmlformats.org/officeDocument/2006/relationships/slideMaster" Target="../slideMasters/slideMaster1.xml"/><Relationship Id="rId4" Type="http://schemas.openxmlformats.org/officeDocument/2006/relationships/tags" Target="../tags/tag131.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3.xml"/><Relationship Id="rId1" Type="http://schemas.openxmlformats.org/officeDocument/2006/relationships/tags" Target="../tags/tag132.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136.xml"/><Relationship Id="rId7" Type="http://schemas.openxmlformats.org/officeDocument/2006/relationships/image" Target="../media/image4.emf"/><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slideMaster" Target="../slideMasters/slideMaster1.xml"/><Relationship Id="rId5" Type="http://schemas.openxmlformats.org/officeDocument/2006/relationships/tags" Target="../tags/tag138.xml"/><Relationship Id="rId4" Type="http://schemas.openxmlformats.org/officeDocument/2006/relationships/tags" Target="../tags/tag137.xml"/></Relationships>
</file>

<file path=ppt/slideLayouts/_rels/slideLayout25.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tags" Target="../tags/tag141.xml"/><Relationship Id="rId7" Type="http://schemas.openxmlformats.org/officeDocument/2006/relationships/slideMaster" Target="../slideMasters/slideMaster1.xml"/><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tags" Target="../tags/tag144.xml"/><Relationship Id="rId5" Type="http://schemas.openxmlformats.org/officeDocument/2006/relationships/tags" Target="../tags/tag143.xml"/><Relationship Id="rId4" Type="http://schemas.openxmlformats.org/officeDocument/2006/relationships/tags" Target="../tags/tag142.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 Id="rId6" Type="http://schemas.openxmlformats.org/officeDocument/2006/relationships/image" Target="../media/image4.emf"/><Relationship Id="rId5" Type="http://schemas.openxmlformats.org/officeDocument/2006/relationships/slideMaster" Target="../slideMasters/slideMaster1.xml"/><Relationship Id="rId4" Type="http://schemas.openxmlformats.org/officeDocument/2006/relationships/tags" Target="../tags/tag148.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5" Type="http://schemas.openxmlformats.org/officeDocument/2006/relationships/slideMaster" Target="../slideMasters/slideMaster1.xml"/><Relationship Id="rId4" Type="http://schemas.openxmlformats.org/officeDocument/2006/relationships/tags" Target="../tags/tag2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Master" Target="../slideMasters/slideMaster1.xml"/><Relationship Id="rId5" Type="http://schemas.openxmlformats.org/officeDocument/2006/relationships/tags" Target="../tags/tag27.xml"/><Relationship Id="rId4" Type="http://schemas.openxmlformats.org/officeDocument/2006/relationships/tags" Target="../tags/tag2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slideMaster" Target="../slideMasters/slideMaster1.xml"/><Relationship Id="rId5" Type="http://schemas.openxmlformats.org/officeDocument/2006/relationships/tags" Target="../tags/tag32.xml"/><Relationship Id="rId4" Type="http://schemas.openxmlformats.org/officeDocument/2006/relationships/tags" Target="../tags/tag3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_rels/slideLayout9.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6.xml"/><Relationship Id="rId7" Type="http://schemas.openxmlformats.org/officeDocument/2006/relationships/tags" Target="../tags/tag40.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4" Type="http://schemas.openxmlformats.org/officeDocument/2006/relationships/tags" Target="../tags/tag37.xml"/></Relationships>
</file>

<file path=ppt/slideLayouts/slideLayout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Standard slide">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2"/>
            </p:custDataLst>
          </p:nvPr>
        </p:nvSpPr>
        <p:spPr>
          <a:xfrm>
            <a:off x="341999" y="1385887"/>
            <a:ext cx="5615889" cy="30940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a:extLst>
              <a:ext uri="{FF2B5EF4-FFF2-40B4-BE49-F238E27FC236}">
                <a16:creationId xmlns:a16="http://schemas.microsoft.com/office/drawing/2014/main" id="{491FB5B2-5BD9-4249-AE73-0A9DD87C3CC7}"/>
              </a:ext>
            </a:extLst>
          </p:cNvPr>
          <p:cNvSpPr>
            <a:spLocks noGrp="1"/>
          </p:cNvSpPr>
          <p:nvPr>
            <p:ph type="title"/>
            <p:custDataLst>
              <p:tags r:id="rId3"/>
            </p:custDataLst>
          </p:nvPr>
        </p:nvSpPr>
        <p:spPr/>
        <p:txBody>
          <a:bodyPr/>
          <a:lstStyle/>
          <a:p>
            <a:r>
              <a:rPr lang="en-US" smtClean="0"/>
              <a:t>Click to edit Master title style</a:t>
            </a:r>
            <a:endParaRPr lang="en-US" dirty="0"/>
          </a:p>
        </p:txBody>
      </p:sp>
      <p:sp>
        <p:nvSpPr>
          <p:cNvPr id="7" name="FooterBox"/>
          <p:cNvSpPr txBox="1"/>
          <p:nvPr userDrawn="1">
            <p:custDataLst>
              <p:tags r:id="rId4"/>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9050302"/>
      </p:ext>
    </p:extLst>
  </p:cSld>
  <p:clrMapOvr>
    <a:masterClrMapping/>
  </p:clrMapOvr>
  <p:extLst mod="1">
    <p:ext uri="{DCECCB84-F9BA-43D5-87BE-67443E8EF086}">
      <p15:sldGuideLst xmlns:p15="http://schemas.microsoft.com/office/powerpoint/2012/main"/>
    </p:ext>
  </p:extLst>
</p:sldLayout>
</file>

<file path=ppt/slideLayouts/slideLayout1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Summary highlights two columns">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E2629CE9-145C-4F55-9973-BE7723D96937}"/>
              </a:ext>
            </a:extLst>
          </p:cNvPr>
          <p:cNvSpPr>
            <a:spLocks noGrp="1"/>
          </p:cNvSpPr>
          <p:nvPr>
            <p:ph type="body" sz="quarter" idx="15"/>
            <p:custDataLst>
              <p:tags r:id="rId1"/>
            </p:custDataLst>
          </p:nvPr>
        </p:nvSpPr>
        <p:spPr>
          <a:xfrm>
            <a:off x="4608000" y="1385887"/>
            <a:ext cx="4194000" cy="3094037"/>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2"/>
            </p:custDataLst>
          </p:nvPr>
        </p:nvSpPr>
        <p:spPr/>
        <p:txBody>
          <a:bodyPr/>
          <a:lstStyle/>
          <a:p>
            <a:fld id="{8AE658E8-9B3B-41CF-9D54-C22306B86F23}" type="slidenum">
              <a:rPr lang="en-US" smtClean="0"/>
              <a:pPr/>
              <a:t>‹#›</a:t>
            </a:fld>
            <a:endParaRPr lang="en-US" dirty="0"/>
          </a:p>
        </p:txBody>
      </p:sp>
      <p:sp>
        <p:nvSpPr>
          <p:cNvPr id="9" name="Text Placeholder 81">
            <a:extLst>
              <a:ext uri="{FF2B5EF4-FFF2-40B4-BE49-F238E27FC236}">
                <a16:creationId xmlns:a16="http://schemas.microsoft.com/office/drawing/2014/main" id="{00A35145-0EAB-44D8-9675-80264F9E798A}"/>
              </a:ext>
            </a:extLst>
          </p:cNvPr>
          <p:cNvSpPr>
            <a:spLocks noGrp="1"/>
          </p:cNvSpPr>
          <p:nvPr>
            <p:ph type="body" sz="quarter" idx="14"/>
            <p:custDataLst>
              <p:tags r:id="rId3"/>
            </p:custDataLst>
          </p:nvPr>
        </p:nvSpPr>
        <p:spPr>
          <a:xfrm>
            <a:off x="342000" y="1385887"/>
            <a:ext cx="4194000" cy="3094037"/>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itle 2">
            <a:extLst>
              <a:ext uri="{FF2B5EF4-FFF2-40B4-BE49-F238E27FC236}">
                <a16:creationId xmlns:a16="http://schemas.microsoft.com/office/drawing/2014/main" id="{2EBEFE7F-C832-4BA9-8870-E5CC1FAD4B34}"/>
              </a:ext>
            </a:extLst>
          </p:cNvPr>
          <p:cNvSpPr>
            <a:spLocks noGrp="1"/>
          </p:cNvSpPr>
          <p:nvPr>
            <p:ph type="title"/>
            <p:custDataLst>
              <p:tags r:id="rId4"/>
            </p:custDataLst>
          </p:nvPr>
        </p:nvSpPr>
        <p:spPr/>
        <p:txBody>
          <a:bodyPr/>
          <a:lstStyle/>
          <a:p>
            <a:r>
              <a:rPr lang="en-US" smtClean="0"/>
              <a:t>Click to edit Master title style</a:t>
            </a:r>
            <a:endParaRPr lang="en-US" dirty="0"/>
          </a:p>
        </p:txBody>
      </p:sp>
      <p:sp>
        <p:nvSpPr>
          <p:cNvPr id="7" name="FooterBox"/>
          <p:cNvSpPr txBox="1"/>
          <p:nvPr userDrawn="1">
            <p:custDataLst>
              <p:tags r:id="rId5"/>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4905593"/>
      </p:ext>
    </p:extLst>
  </p:cSld>
  <p:clrMapOvr>
    <a:masterClrMapping/>
  </p:clrMapOvr>
  <p:extLst mod="1">
    <p:ext uri="{DCECCB84-F9BA-43D5-87BE-67443E8EF086}">
      <p15:sldGuideLst xmlns:p15="http://schemas.microsoft.com/office/powerpoint/2012/main"/>
    </p:ext>
  </p:extLst>
</p:sldLayout>
</file>

<file path=ppt/slideLayouts/slideLayout1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Summary highlights grid of four">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E2629CE9-145C-4F55-9973-BE7723D96937}"/>
              </a:ext>
            </a:extLst>
          </p:cNvPr>
          <p:cNvSpPr>
            <a:spLocks noGrp="1"/>
          </p:cNvSpPr>
          <p:nvPr>
            <p:ph type="body" sz="quarter" idx="15"/>
            <p:custDataLst>
              <p:tags r:id="rId1"/>
            </p:custDataLst>
          </p:nvPr>
        </p:nvSpPr>
        <p:spPr>
          <a:xfrm>
            <a:off x="2475000" y="1385887"/>
            <a:ext cx="2059200" cy="3094037"/>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2"/>
            </p:custDataLst>
          </p:nvPr>
        </p:nvSpPr>
        <p:spPr/>
        <p:txBody>
          <a:bodyPr/>
          <a:lstStyle/>
          <a:p>
            <a:fld id="{8AE658E8-9B3B-41CF-9D54-C22306B86F23}" type="slidenum">
              <a:rPr lang="en-US" smtClean="0"/>
              <a:pPr/>
              <a:t>‹#›</a:t>
            </a:fld>
            <a:endParaRPr lang="en-US" dirty="0"/>
          </a:p>
        </p:txBody>
      </p:sp>
      <p:sp>
        <p:nvSpPr>
          <p:cNvPr id="9" name="Text Placeholder 81">
            <a:extLst>
              <a:ext uri="{FF2B5EF4-FFF2-40B4-BE49-F238E27FC236}">
                <a16:creationId xmlns:a16="http://schemas.microsoft.com/office/drawing/2014/main" id="{00A35145-0EAB-44D8-9675-80264F9E798A}"/>
              </a:ext>
            </a:extLst>
          </p:cNvPr>
          <p:cNvSpPr>
            <a:spLocks noGrp="1"/>
          </p:cNvSpPr>
          <p:nvPr>
            <p:ph type="body" sz="quarter" idx="14"/>
            <p:custDataLst>
              <p:tags r:id="rId3"/>
            </p:custDataLst>
          </p:nvPr>
        </p:nvSpPr>
        <p:spPr>
          <a:xfrm>
            <a:off x="342000" y="1385887"/>
            <a:ext cx="2058300" cy="3094037"/>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82">
            <a:extLst>
              <a:ext uri="{FF2B5EF4-FFF2-40B4-BE49-F238E27FC236}">
                <a16:creationId xmlns:a16="http://schemas.microsoft.com/office/drawing/2014/main" id="{85190631-22EA-45DD-B04E-D129161E5217}"/>
              </a:ext>
            </a:extLst>
          </p:cNvPr>
          <p:cNvSpPr>
            <a:spLocks noGrp="1"/>
          </p:cNvSpPr>
          <p:nvPr>
            <p:ph type="body" sz="quarter" idx="16"/>
            <p:custDataLst>
              <p:tags r:id="rId4"/>
            </p:custDataLst>
          </p:nvPr>
        </p:nvSpPr>
        <p:spPr>
          <a:xfrm>
            <a:off x="4608900" y="1385887"/>
            <a:ext cx="2059200" cy="3094037"/>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83">
            <a:extLst>
              <a:ext uri="{FF2B5EF4-FFF2-40B4-BE49-F238E27FC236}">
                <a16:creationId xmlns:a16="http://schemas.microsoft.com/office/drawing/2014/main" id="{3D8159EB-6E91-479C-96D3-726897DB9B69}"/>
              </a:ext>
            </a:extLst>
          </p:cNvPr>
          <p:cNvSpPr>
            <a:spLocks noGrp="1"/>
          </p:cNvSpPr>
          <p:nvPr>
            <p:ph type="body" sz="quarter" idx="17"/>
            <p:custDataLst>
              <p:tags r:id="rId5"/>
            </p:custDataLst>
          </p:nvPr>
        </p:nvSpPr>
        <p:spPr>
          <a:xfrm>
            <a:off x="6742800" y="1385888"/>
            <a:ext cx="2059200" cy="3094036"/>
          </a:xfrm>
          <a:solidFill>
            <a:schemeClr val="bg1">
              <a:lumMod val="95000"/>
            </a:schemeClr>
          </a:solidFill>
        </p:spPr>
        <p:txBody>
          <a:bodyPr lIns="72000" tIns="72000" rIns="72000" bIns="72000">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E3F90A3F-8260-453F-A219-54B1052994AE}"/>
              </a:ext>
            </a:extLst>
          </p:cNvPr>
          <p:cNvSpPr>
            <a:spLocks noGrp="1"/>
          </p:cNvSpPr>
          <p:nvPr>
            <p:ph type="title"/>
            <p:custDataLst>
              <p:tags r:id="rId6"/>
            </p:custDataLst>
          </p:nvPr>
        </p:nvSpPr>
        <p:spPr/>
        <p:txBody>
          <a:bodyPr/>
          <a:lstStyle/>
          <a:p>
            <a:r>
              <a:rPr lang="en-US" smtClean="0"/>
              <a:t>Click to edit Master title style</a:t>
            </a:r>
            <a:endParaRPr lang="en-US" dirty="0"/>
          </a:p>
        </p:txBody>
      </p:sp>
      <p:sp>
        <p:nvSpPr>
          <p:cNvPr id="11" name="FooterBox"/>
          <p:cNvSpPr txBox="1"/>
          <p:nvPr userDrawn="1">
            <p:custDataLst>
              <p:tags r:id="rId7"/>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63801425"/>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Key facts x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4FEA6-8883-454D-A222-2BFF12073AB8}"/>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8" name="Text Placeholder 7">
            <a:extLst>
              <a:ext uri="{FF2B5EF4-FFF2-40B4-BE49-F238E27FC236}">
                <a16:creationId xmlns:a16="http://schemas.microsoft.com/office/drawing/2014/main" id="{B9E3055F-9448-4738-A8D6-D0DAA15AD90C}"/>
              </a:ext>
            </a:extLst>
          </p:cNvPr>
          <p:cNvSpPr>
            <a:spLocks noGrp="1"/>
          </p:cNvSpPr>
          <p:nvPr>
            <p:ph type="body" sz="quarter" idx="13" hasCustomPrompt="1"/>
            <p:custDataLst>
              <p:tags r:id="rId2"/>
            </p:custDataLst>
          </p:nvPr>
        </p:nvSpPr>
        <p:spPr>
          <a:xfrm>
            <a:off x="3542402" y="1543050"/>
            <a:ext cx="2059200" cy="2057400"/>
          </a:xfrm>
          <a:prstGeom prst="ellipse">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dirty="0"/>
              <a:t>Key fact</a:t>
            </a:r>
          </a:p>
        </p:txBody>
      </p:sp>
      <p:sp>
        <p:nvSpPr>
          <p:cNvPr id="11" name="Text Placeholder 71">
            <a:extLst>
              <a:ext uri="{FF2B5EF4-FFF2-40B4-BE49-F238E27FC236}">
                <a16:creationId xmlns:a16="http://schemas.microsoft.com/office/drawing/2014/main" id="{24E5B614-174E-4CF2-92F9-784186108D79}"/>
              </a:ext>
            </a:extLst>
          </p:cNvPr>
          <p:cNvSpPr>
            <a:spLocks noGrp="1"/>
          </p:cNvSpPr>
          <p:nvPr>
            <p:ph type="body" sz="quarter" idx="14" hasCustomPrompt="1"/>
            <p:custDataLst>
              <p:tags r:id="rId3"/>
            </p:custDataLst>
          </p:nvPr>
        </p:nvSpPr>
        <p:spPr>
          <a:xfrm>
            <a:off x="1072937" y="1543050"/>
            <a:ext cx="2059200" cy="2057400"/>
          </a:xfrm>
          <a:prstGeom prst="ellipse">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dirty="0"/>
              <a:t>Key fact</a:t>
            </a:r>
          </a:p>
        </p:txBody>
      </p:sp>
      <p:sp>
        <p:nvSpPr>
          <p:cNvPr id="12" name="Text Placeholder 72">
            <a:extLst>
              <a:ext uri="{FF2B5EF4-FFF2-40B4-BE49-F238E27FC236}">
                <a16:creationId xmlns:a16="http://schemas.microsoft.com/office/drawing/2014/main" id="{B4DD2D72-0E03-47F6-ABAE-4149AA7C4B24}"/>
              </a:ext>
            </a:extLst>
          </p:cNvPr>
          <p:cNvSpPr>
            <a:spLocks noGrp="1"/>
          </p:cNvSpPr>
          <p:nvPr>
            <p:ph type="body" sz="quarter" idx="15" hasCustomPrompt="1"/>
            <p:custDataLst>
              <p:tags r:id="rId4"/>
            </p:custDataLst>
          </p:nvPr>
        </p:nvSpPr>
        <p:spPr>
          <a:xfrm>
            <a:off x="6011863" y="1543050"/>
            <a:ext cx="2059200" cy="2057400"/>
          </a:xfrm>
          <a:prstGeom prst="ellipse">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dirty="0"/>
              <a:t>Key fact</a:t>
            </a:r>
          </a:p>
        </p:txBody>
      </p:sp>
      <p:sp>
        <p:nvSpPr>
          <p:cNvPr id="13" name="Title 12">
            <a:extLst>
              <a:ext uri="{FF2B5EF4-FFF2-40B4-BE49-F238E27FC236}">
                <a16:creationId xmlns:a16="http://schemas.microsoft.com/office/drawing/2014/main" id="{7CB15E09-D2E6-49D3-97F9-E76AD2BC9498}"/>
              </a:ext>
            </a:extLst>
          </p:cNvPr>
          <p:cNvSpPr>
            <a:spLocks noGrp="1"/>
          </p:cNvSpPr>
          <p:nvPr>
            <p:ph type="title"/>
            <p:custDataLst>
              <p:tags r:id="rId5"/>
            </p:custDataLst>
          </p:nvPr>
        </p:nvSpPr>
        <p:spPr/>
        <p:txBody>
          <a:bodyPr/>
          <a:lstStyle/>
          <a:p>
            <a:r>
              <a:rPr lang="en-US" smtClean="0"/>
              <a:t>Click to edit Master title style</a:t>
            </a:r>
            <a:endParaRPr lang="en-US" dirty="0"/>
          </a:p>
        </p:txBody>
      </p:sp>
      <p:sp>
        <p:nvSpPr>
          <p:cNvPr id="9" name="FooterBox"/>
          <p:cNvSpPr txBox="1"/>
          <p:nvPr userDrawn="1">
            <p:custDataLst>
              <p:tags r:id="rId6"/>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4029990"/>
      </p:ext>
    </p:extLst>
  </p:cSld>
  <p:clrMapOvr>
    <a:masterClrMapping/>
  </p:clrMapOvr>
  <p:extLst mod="1">
    <p:ext uri="{DCECCB84-F9BA-43D5-87BE-67443E8EF086}">
      <p15:sldGuideLst xmlns:p15="http://schemas.microsoft.com/office/powerpoint/2012/main"/>
    </p:ext>
  </p:extLst>
</p:sldLayout>
</file>

<file path=ppt/slideLayouts/slideLayout1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Key facts x4">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4FEA6-8883-454D-A222-2BFF12073AB8}"/>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8" name="Text Placeholder 7">
            <a:extLst>
              <a:ext uri="{FF2B5EF4-FFF2-40B4-BE49-F238E27FC236}">
                <a16:creationId xmlns:a16="http://schemas.microsoft.com/office/drawing/2014/main" id="{B9E3055F-9448-4738-A8D6-D0DAA15AD90C}"/>
              </a:ext>
            </a:extLst>
          </p:cNvPr>
          <p:cNvSpPr>
            <a:spLocks noGrp="1"/>
          </p:cNvSpPr>
          <p:nvPr>
            <p:ph type="body" sz="quarter" idx="13" hasCustomPrompt="1"/>
            <p:custDataLst>
              <p:tags r:id="rId2"/>
            </p:custDataLst>
          </p:nvPr>
        </p:nvSpPr>
        <p:spPr>
          <a:xfrm>
            <a:off x="2475600" y="1543050"/>
            <a:ext cx="2059200" cy="2057400"/>
          </a:xfrm>
          <a:prstGeom prst="ellipse">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dirty="0"/>
              <a:t>Key fact</a:t>
            </a:r>
          </a:p>
        </p:txBody>
      </p:sp>
      <p:sp>
        <p:nvSpPr>
          <p:cNvPr id="11" name="Text Placeholder 71">
            <a:extLst>
              <a:ext uri="{FF2B5EF4-FFF2-40B4-BE49-F238E27FC236}">
                <a16:creationId xmlns:a16="http://schemas.microsoft.com/office/drawing/2014/main" id="{24E5B614-174E-4CF2-92F9-784186108D79}"/>
              </a:ext>
            </a:extLst>
          </p:cNvPr>
          <p:cNvSpPr>
            <a:spLocks noGrp="1"/>
          </p:cNvSpPr>
          <p:nvPr>
            <p:ph type="body" sz="quarter" idx="14" hasCustomPrompt="1"/>
            <p:custDataLst>
              <p:tags r:id="rId3"/>
            </p:custDataLst>
          </p:nvPr>
        </p:nvSpPr>
        <p:spPr>
          <a:xfrm>
            <a:off x="342000" y="1543050"/>
            <a:ext cx="2059200" cy="2057400"/>
          </a:xfrm>
          <a:prstGeom prst="ellipse">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dirty="0"/>
              <a:t>Key fact</a:t>
            </a:r>
          </a:p>
        </p:txBody>
      </p:sp>
      <p:sp>
        <p:nvSpPr>
          <p:cNvPr id="12" name="Text Placeholder 72">
            <a:extLst>
              <a:ext uri="{FF2B5EF4-FFF2-40B4-BE49-F238E27FC236}">
                <a16:creationId xmlns:a16="http://schemas.microsoft.com/office/drawing/2014/main" id="{B4DD2D72-0E03-47F6-ABAE-4149AA7C4B24}"/>
              </a:ext>
            </a:extLst>
          </p:cNvPr>
          <p:cNvSpPr>
            <a:spLocks noGrp="1"/>
          </p:cNvSpPr>
          <p:nvPr>
            <p:ph type="body" sz="quarter" idx="15" hasCustomPrompt="1"/>
            <p:custDataLst>
              <p:tags r:id="rId4"/>
            </p:custDataLst>
          </p:nvPr>
        </p:nvSpPr>
        <p:spPr>
          <a:xfrm>
            <a:off x="4609200" y="1543050"/>
            <a:ext cx="2059200" cy="2057400"/>
          </a:xfrm>
          <a:prstGeom prst="ellipse">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dirty="0"/>
              <a:t>Key fact</a:t>
            </a:r>
          </a:p>
        </p:txBody>
      </p:sp>
      <p:sp>
        <p:nvSpPr>
          <p:cNvPr id="9" name="Text Placeholder 73">
            <a:extLst>
              <a:ext uri="{FF2B5EF4-FFF2-40B4-BE49-F238E27FC236}">
                <a16:creationId xmlns:a16="http://schemas.microsoft.com/office/drawing/2014/main" id="{B6C34EE2-FF37-4D33-B721-64438C8F7E49}"/>
              </a:ext>
            </a:extLst>
          </p:cNvPr>
          <p:cNvSpPr>
            <a:spLocks noGrp="1"/>
          </p:cNvSpPr>
          <p:nvPr>
            <p:ph type="body" sz="quarter" idx="16" hasCustomPrompt="1"/>
            <p:custDataLst>
              <p:tags r:id="rId5"/>
            </p:custDataLst>
          </p:nvPr>
        </p:nvSpPr>
        <p:spPr>
          <a:xfrm>
            <a:off x="6742800" y="1543050"/>
            <a:ext cx="2059200" cy="2057400"/>
          </a:xfrm>
          <a:prstGeom prst="ellipse">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dirty="0"/>
              <a:t>Key fact</a:t>
            </a:r>
          </a:p>
        </p:txBody>
      </p:sp>
      <p:sp>
        <p:nvSpPr>
          <p:cNvPr id="3" name="Title 2">
            <a:extLst>
              <a:ext uri="{FF2B5EF4-FFF2-40B4-BE49-F238E27FC236}">
                <a16:creationId xmlns:a16="http://schemas.microsoft.com/office/drawing/2014/main" id="{48CECB4D-233F-4D57-9063-9E7F54FB4723}"/>
              </a:ext>
            </a:extLst>
          </p:cNvPr>
          <p:cNvSpPr>
            <a:spLocks noGrp="1"/>
          </p:cNvSpPr>
          <p:nvPr>
            <p:ph type="title"/>
            <p:custDataLst>
              <p:tags r:id="rId6"/>
            </p:custDataLst>
          </p:nvPr>
        </p:nvSpPr>
        <p:spPr/>
        <p:txBody>
          <a:bodyPr/>
          <a:lstStyle/>
          <a:p>
            <a:r>
              <a:rPr lang="en-US" smtClean="0"/>
              <a:t>Click to edit Master title style</a:t>
            </a:r>
            <a:endParaRPr lang="en-US" dirty="0"/>
          </a:p>
        </p:txBody>
      </p:sp>
      <p:sp>
        <p:nvSpPr>
          <p:cNvPr id="10" name="FooterBox"/>
          <p:cNvSpPr txBox="1"/>
          <p:nvPr userDrawn="1">
            <p:custDataLst>
              <p:tags r:id="rId7"/>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8871086"/>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Key facts x5">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094FEA6-8883-454D-A222-2BFF12073AB8}"/>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8" name="Text Placeholder 7">
            <a:extLst>
              <a:ext uri="{FF2B5EF4-FFF2-40B4-BE49-F238E27FC236}">
                <a16:creationId xmlns:a16="http://schemas.microsoft.com/office/drawing/2014/main" id="{B9E3055F-9448-4738-A8D6-D0DAA15AD90C}"/>
              </a:ext>
            </a:extLst>
          </p:cNvPr>
          <p:cNvSpPr>
            <a:spLocks noGrp="1"/>
          </p:cNvSpPr>
          <p:nvPr>
            <p:ph type="body" sz="quarter" idx="13" hasCustomPrompt="1"/>
            <p:custDataLst>
              <p:tags r:id="rId2"/>
            </p:custDataLst>
          </p:nvPr>
        </p:nvSpPr>
        <p:spPr>
          <a:xfrm>
            <a:off x="3542400" y="339725"/>
            <a:ext cx="2059200" cy="2057400"/>
          </a:xfrm>
          <a:prstGeom prst="ellipse">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dirty="0"/>
              <a:t>Key fact</a:t>
            </a:r>
          </a:p>
        </p:txBody>
      </p:sp>
      <p:sp>
        <p:nvSpPr>
          <p:cNvPr id="11" name="Text Placeholder 71">
            <a:extLst>
              <a:ext uri="{FF2B5EF4-FFF2-40B4-BE49-F238E27FC236}">
                <a16:creationId xmlns:a16="http://schemas.microsoft.com/office/drawing/2014/main" id="{24E5B614-174E-4CF2-92F9-784186108D79}"/>
              </a:ext>
            </a:extLst>
          </p:cNvPr>
          <p:cNvSpPr>
            <a:spLocks noGrp="1"/>
          </p:cNvSpPr>
          <p:nvPr>
            <p:ph type="body" sz="quarter" idx="14" hasCustomPrompt="1"/>
            <p:custDataLst>
              <p:tags r:id="rId3"/>
            </p:custDataLst>
          </p:nvPr>
        </p:nvSpPr>
        <p:spPr>
          <a:xfrm>
            <a:off x="1406526" y="339725"/>
            <a:ext cx="2059200" cy="2057400"/>
          </a:xfrm>
          <a:prstGeom prst="ellipse">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dirty="0"/>
              <a:t>Key fact</a:t>
            </a:r>
          </a:p>
        </p:txBody>
      </p:sp>
      <p:sp>
        <p:nvSpPr>
          <p:cNvPr id="12" name="Text Placeholder 72">
            <a:extLst>
              <a:ext uri="{FF2B5EF4-FFF2-40B4-BE49-F238E27FC236}">
                <a16:creationId xmlns:a16="http://schemas.microsoft.com/office/drawing/2014/main" id="{B4DD2D72-0E03-47F6-ABAE-4149AA7C4B24}"/>
              </a:ext>
            </a:extLst>
          </p:cNvPr>
          <p:cNvSpPr>
            <a:spLocks noGrp="1"/>
          </p:cNvSpPr>
          <p:nvPr>
            <p:ph type="body" sz="quarter" idx="15" hasCustomPrompt="1"/>
            <p:custDataLst>
              <p:tags r:id="rId4"/>
            </p:custDataLst>
          </p:nvPr>
        </p:nvSpPr>
        <p:spPr>
          <a:xfrm>
            <a:off x="5678275" y="339725"/>
            <a:ext cx="2059200" cy="2057400"/>
          </a:xfrm>
          <a:prstGeom prst="ellipse">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dirty="0"/>
              <a:t>Key fact</a:t>
            </a:r>
          </a:p>
        </p:txBody>
      </p:sp>
      <p:sp>
        <p:nvSpPr>
          <p:cNvPr id="9" name="Text Placeholder 73">
            <a:extLst>
              <a:ext uri="{FF2B5EF4-FFF2-40B4-BE49-F238E27FC236}">
                <a16:creationId xmlns:a16="http://schemas.microsoft.com/office/drawing/2014/main" id="{B6C34EE2-FF37-4D33-B721-64438C8F7E49}"/>
              </a:ext>
            </a:extLst>
          </p:cNvPr>
          <p:cNvSpPr>
            <a:spLocks noGrp="1"/>
          </p:cNvSpPr>
          <p:nvPr>
            <p:ph type="body" sz="quarter" idx="16" hasCustomPrompt="1"/>
            <p:custDataLst>
              <p:tags r:id="rId5"/>
            </p:custDataLst>
          </p:nvPr>
        </p:nvSpPr>
        <p:spPr>
          <a:xfrm>
            <a:off x="2477875" y="2397125"/>
            <a:ext cx="2059200" cy="2057400"/>
          </a:xfrm>
          <a:prstGeom prst="ellipse">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dirty="0"/>
              <a:t>Key fact</a:t>
            </a:r>
          </a:p>
        </p:txBody>
      </p:sp>
      <p:sp>
        <p:nvSpPr>
          <p:cNvPr id="10" name="Text Placeholder 74">
            <a:extLst>
              <a:ext uri="{FF2B5EF4-FFF2-40B4-BE49-F238E27FC236}">
                <a16:creationId xmlns:a16="http://schemas.microsoft.com/office/drawing/2014/main" id="{DB1321C2-520B-4EA2-AF61-2C161632528F}"/>
              </a:ext>
            </a:extLst>
          </p:cNvPr>
          <p:cNvSpPr>
            <a:spLocks noGrp="1"/>
          </p:cNvSpPr>
          <p:nvPr>
            <p:ph type="body" sz="quarter" idx="17" hasCustomPrompt="1"/>
            <p:custDataLst>
              <p:tags r:id="rId6"/>
            </p:custDataLst>
          </p:nvPr>
        </p:nvSpPr>
        <p:spPr>
          <a:xfrm>
            <a:off x="4611475" y="2397125"/>
            <a:ext cx="2059200" cy="2057400"/>
          </a:xfrm>
          <a:prstGeom prst="ellipse">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400" b="1">
                <a:solidFill>
                  <a:schemeClr val="bg1"/>
                </a:solidFill>
                <a:latin typeface="+mj-lt"/>
              </a:defRPr>
            </a:lvl2pPr>
            <a:lvl3pPr marL="0" indent="0" algn="ctr">
              <a:spcBef>
                <a:spcPts val="600"/>
              </a:spcBef>
              <a:buNone/>
              <a:defRPr sz="2400" b="1">
                <a:solidFill>
                  <a:schemeClr val="bg1"/>
                </a:solidFill>
                <a:latin typeface="+mj-lt"/>
              </a:defRPr>
            </a:lvl3pPr>
            <a:lvl4pPr marL="0" indent="0" algn="ctr">
              <a:spcBef>
                <a:spcPts val="600"/>
              </a:spcBef>
              <a:buNone/>
              <a:defRPr sz="2400" b="1">
                <a:solidFill>
                  <a:schemeClr val="bg1"/>
                </a:solidFill>
                <a:latin typeface="+mj-lt"/>
              </a:defRPr>
            </a:lvl4pPr>
            <a:lvl5pPr marL="0" indent="0" algn="ctr">
              <a:spcBef>
                <a:spcPts val="600"/>
              </a:spcBef>
              <a:buNone/>
              <a:defRPr sz="2400" b="1">
                <a:solidFill>
                  <a:schemeClr val="bg1"/>
                </a:solidFill>
                <a:latin typeface="+mj-lt"/>
              </a:defRPr>
            </a:lvl5pPr>
            <a:lvl6pPr marL="0" indent="0" algn="ctr">
              <a:spcBef>
                <a:spcPts val="600"/>
              </a:spcBef>
              <a:buNone/>
              <a:defRPr sz="2400" b="1">
                <a:solidFill>
                  <a:schemeClr val="bg1"/>
                </a:solidFill>
                <a:latin typeface="+mj-lt"/>
              </a:defRPr>
            </a:lvl6pPr>
            <a:lvl7pPr marL="0" indent="0" algn="ctr">
              <a:spcBef>
                <a:spcPts val="600"/>
              </a:spcBef>
              <a:buNone/>
              <a:defRPr sz="2400" b="1">
                <a:solidFill>
                  <a:schemeClr val="bg1"/>
                </a:solidFill>
                <a:latin typeface="+mj-lt"/>
              </a:defRPr>
            </a:lvl7pPr>
            <a:lvl8pPr marL="0" indent="0" algn="ctr">
              <a:spcBef>
                <a:spcPts val="600"/>
              </a:spcBef>
              <a:buNone/>
              <a:defRPr sz="2400" b="1">
                <a:solidFill>
                  <a:schemeClr val="bg1"/>
                </a:solidFill>
                <a:latin typeface="+mj-lt"/>
              </a:defRPr>
            </a:lvl8pPr>
            <a:lvl9pPr marL="0" indent="0" algn="ctr">
              <a:spcBef>
                <a:spcPts val="600"/>
              </a:spcBef>
              <a:buNone/>
              <a:defRPr sz="2400" b="1">
                <a:solidFill>
                  <a:schemeClr val="bg1"/>
                </a:solidFill>
                <a:latin typeface="+mj-lt"/>
              </a:defRPr>
            </a:lvl9pPr>
          </a:lstStyle>
          <a:p>
            <a:pPr lvl="0"/>
            <a:r>
              <a:rPr lang="en-US" dirty="0"/>
              <a:t>Key fact</a:t>
            </a:r>
          </a:p>
        </p:txBody>
      </p:sp>
      <p:sp>
        <p:nvSpPr>
          <p:cNvPr id="13" name="FooterBox"/>
          <p:cNvSpPr txBox="1"/>
          <p:nvPr userDrawn="1">
            <p:custDataLst>
              <p:tags r:id="rId7"/>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0408802"/>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Key facts x3 arrow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AFD690-6E87-4FE4-9E4F-1D19BD2A2E23}"/>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11" name="Text Placeholder 10">
            <a:extLst>
              <a:ext uri="{FF2B5EF4-FFF2-40B4-BE49-F238E27FC236}">
                <a16:creationId xmlns:a16="http://schemas.microsoft.com/office/drawing/2014/main" id="{E5E233EC-FC67-4019-8142-67654FFAED23}"/>
              </a:ext>
            </a:extLst>
          </p:cNvPr>
          <p:cNvSpPr>
            <a:spLocks noGrp="1"/>
          </p:cNvSpPr>
          <p:nvPr>
            <p:ph type="body" sz="quarter" idx="14"/>
            <p:custDataLst>
              <p:tags r:id="rId2"/>
            </p:custDataLst>
          </p:nvPr>
        </p:nvSpPr>
        <p:spPr>
          <a:xfrm>
            <a:off x="342000" y="2730499"/>
            <a:ext cx="2766324" cy="1749425"/>
          </a:xfrm>
        </p:spPr>
        <p:txBody>
          <a:bodyPr>
            <a:noAutofit/>
          </a:bodyPr>
          <a:lstStyle>
            <a:lvl1pPr marL="0" indent="0" algn="ctr">
              <a:buNone/>
              <a:defRPr sz="1400" b="1">
                <a:solidFill>
                  <a:schemeClr val="tx1"/>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01">
            <a:extLst>
              <a:ext uri="{FF2B5EF4-FFF2-40B4-BE49-F238E27FC236}">
                <a16:creationId xmlns:a16="http://schemas.microsoft.com/office/drawing/2014/main" id="{5FDDA890-104C-40D7-B81F-CD5B937EE816}"/>
              </a:ext>
            </a:extLst>
          </p:cNvPr>
          <p:cNvSpPr>
            <a:spLocks noGrp="1"/>
          </p:cNvSpPr>
          <p:nvPr>
            <p:ph type="body" sz="quarter" idx="15"/>
            <p:custDataLst>
              <p:tags r:id="rId3"/>
            </p:custDataLst>
          </p:nvPr>
        </p:nvSpPr>
        <p:spPr>
          <a:xfrm>
            <a:off x="3187700" y="2730499"/>
            <a:ext cx="2766323" cy="1749425"/>
          </a:xfrm>
        </p:spPr>
        <p:txBody>
          <a:bodyPr>
            <a:noAutofit/>
          </a:bodyPr>
          <a:lstStyle>
            <a:lvl1pPr marL="0" indent="0" algn="ctr">
              <a:buNone/>
              <a:defRPr sz="1400" b="1">
                <a:solidFill>
                  <a:schemeClr val="tx1"/>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02">
            <a:extLst>
              <a:ext uri="{FF2B5EF4-FFF2-40B4-BE49-F238E27FC236}">
                <a16:creationId xmlns:a16="http://schemas.microsoft.com/office/drawing/2014/main" id="{72A96B3B-562D-43AD-B4FE-B66AB50276F5}"/>
              </a:ext>
            </a:extLst>
          </p:cNvPr>
          <p:cNvSpPr>
            <a:spLocks noGrp="1"/>
          </p:cNvSpPr>
          <p:nvPr>
            <p:ph type="body" sz="quarter" idx="16"/>
            <p:custDataLst>
              <p:tags r:id="rId4"/>
            </p:custDataLst>
          </p:nvPr>
        </p:nvSpPr>
        <p:spPr>
          <a:xfrm>
            <a:off x="6035675" y="2730499"/>
            <a:ext cx="2767013" cy="1749425"/>
          </a:xfrm>
        </p:spPr>
        <p:txBody>
          <a:bodyPr>
            <a:noAutofit/>
          </a:bodyPr>
          <a:lstStyle>
            <a:lvl1pPr marL="0" indent="0" algn="ctr">
              <a:buNone/>
              <a:defRPr sz="1400" b="1">
                <a:solidFill>
                  <a:schemeClr val="tx1"/>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Text Placeholder 7">
            <a:extLst>
              <a:ext uri="{FF2B5EF4-FFF2-40B4-BE49-F238E27FC236}">
                <a16:creationId xmlns:a16="http://schemas.microsoft.com/office/drawing/2014/main" id="{3B982029-3BD5-448F-BB9E-009C516863EB}"/>
              </a:ext>
            </a:extLst>
          </p:cNvPr>
          <p:cNvSpPr>
            <a:spLocks noGrp="1"/>
          </p:cNvSpPr>
          <p:nvPr>
            <p:ph type="body" sz="quarter" idx="20" hasCustomPrompt="1"/>
            <p:custDataLst>
              <p:tags r:id="rId5"/>
            </p:custDataLst>
          </p:nvPr>
        </p:nvSpPr>
        <p:spPr>
          <a:xfrm>
            <a:off x="342000" y="1385888"/>
            <a:ext cx="3060000" cy="1026000"/>
          </a:xfrm>
          <a:prstGeom prst="chevron">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000" b="1">
                <a:solidFill>
                  <a:schemeClr val="bg1"/>
                </a:solidFill>
                <a:latin typeface="+mj-lt"/>
              </a:defRPr>
            </a:lvl2pPr>
            <a:lvl3pPr marL="0" indent="0" algn="ctr">
              <a:spcBef>
                <a:spcPts val="600"/>
              </a:spcBef>
              <a:buNone/>
              <a:defRPr sz="2000" b="1">
                <a:solidFill>
                  <a:schemeClr val="bg1"/>
                </a:solidFill>
                <a:latin typeface="+mj-lt"/>
              </a:defRPr>
            </a:lvl3pPr>
            <a:lvl4pPr marL="0" indent="0" algn="ctr">
              <a:spcBef>
                <a:spcPts val="600"/>
              </a:spcBef>
              <a:buNone/>
              <a:defRPr sz="2000" b="1">
                <a:solidFill>
                  <a:schemeClr val="bg1"/>
                </a:solidFill>
                <a:latin typeface="+mj-lt"/>
              </a:defRPr>
            </a:lvl4pPr>
            <a:lvl5pPr marL="0" indent="0" algn="ctr">
              <a:spcBef>
                <a:spcPts val="600"/>
              </a:spcBef>
              <a:buNone/>
              <a:defRPr sz="2000" b="1">
                <a:solidFill>
                  <a:schemeClr val="bg1"/>
                </a:solidFill>
                <a:latin typeface="+mj-lt"/>
              </a:defRPr>
            </a:lvl5pPr>
            <a:lvl6pPr marL="0" indent="0" algn="ctr">
              <a:spcBef>
                <a:spcPts val="600"/>
              </a:spcBef>
              <a:buNone/>
              <a:defRPr sz="2000" b="1">
                <a:solidFill>
                  <a:schemeClr val="bg1"/>
                </a:solidFill>
                <a:latin typeface="+mj-lt"/>
              </a:defRPr>
            </a:lvl6pPr>
            <a:lvl7pPr marL="0" indent="0" algn="ctr">
              <a:spcBef>
                <a:spcPts val="600"/>
              </a:spcBef>
              <a:buNone/>
              <a:defRPr sz="2000" b="1">
                <a:solidFill>
                  <a:schemeClr val="bg1"/>
                </a:solidFill>
                <a:latin typeface="+mj-lt"/>
              </a:defRPr>
            </a:lvl7pPr>
            <a:lvl8pPr marL="0" indent="0" algn="ctr">
              <a:spcBef>
                <a:spcPts val="600"/>
              </a:spcBef>
              <a:buNone/>
              <a:defRPr sz="2000" b="1">
                <a:solidFill>
                  <a:schemeClr val="bg1"/>
                </a:solidFill>
                <a:latin typeface="+mj-lt"/>
              </a:defRPr>
            </a:lvl8pPr>
            <a:lvl9pPr marL="0" indent="0" algn="ctr">
              <a:spcBef>
                <a:spcPts val="600"/>
              </a:spcBef>
              <a:buNone/>
              <a:defRPr sz="2000" b="1">
                <a:solidFill>
                  <a:schemeClr val="bg1"/>
                </a:solidFill>
                <a:latin typeface="+mj-lt"/>
              </a:defRPr>
            </a:lvl9pPr>
          </a:lstStyle>
          <a:p>
            <a:pPr lvl="0"/>
            <a:r>
              <a:rPr lang="en-US" dirty="0"/>
              <a:t>Key fact</a:t>
            </a:r>
          </a:p>
        </p:txBody>
      </p:sp>
      <p:sp>
        <p:nvSpPr>
          <p:cNvPr id="25" name="Text Placeholder 73">
            <a:extLst>
              <a:ext uri="{FF2B5EF4-FFF2-40B4-BE49-F238E27FC236}">
                <a16:creationId xmlns:a16="http://schemas.microsoft.com/office/drawing/2014/main" id="{7FC4FFC1-DC72-4873-A063-C28F746046A0}"/>
              </a:ext>
            </a:extLst>
          </p:cNvPr>
          <p:cNvSpPr>
            <a:spLocks noGrp="1"/>
          </p:cNvSpPr>
          <p:nvPr>
            <p:ph type="body" sz="quarter" idx="21" hasCustomPrompt="1"/>
            <p:custDataLst>
              <p:tags r:id="rId6"/>
            </p:custDataLst>
          </p:nvPr>
        </p:nvSpPr>
        <p:spPr>
          <a:xfrm>
            <a:off x="3042000" y="1385888"/>
            <a:ext cx="3060000" cy="1026000"/>
          </a:xfrm>
          <a:prstGeom prst="chevron">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000" b="1">
                <a:solidFill>
                  <a:schemeClr val="bg1"/>
                </a:solidFill>
                <a:latin typeface="+mj-lt"/>
              </a:defRPr>
            </a:lvl2pPr>
            <a:lvl3pPr marL="0" indent="0" algn="ctr">
              <a:spcBef>
                <a:spcPts val="600"/>
              </a:spcBef>
              <a:buNone/>
              <a:defRPr sz="2000" b="1">
                <a:solidFill>
                  <a:schemeClr val="bg1"/>
                </a:solidFill>
                <a:latin typeface="+mj-lt"/>
              </a:defRPr>
            </a:lvl3pPr>
            <a:lvl4pPr marL="0" indent="0" algn="ctr">
              <a:spcBef>
                <a:spcPts val="600"/>
              </a:spcBef>
              <a:buNone/>
              <a:defRPr sz="2000" b="1">
                <a:solidFill>
                  <a:schemeClr val="bg1"/>
                </a:solidFill>
                <a:latin typeface="+mj-lt"/>
              </a:defRPr>
            </a:lvl4pPr>
            <a:lvl5pPr marL="0" indent="0" algn="ctr">
              <a:spcBef>
                <a:spcPts val="600"/>
              </a:spcBef>
              <a:buNone/>
              <a:defRPr sz="2000" b="1">
                <a:solidFill>
                  <a:schemeClr val="bg1"/>
                </a:solidFill>
                <a:latin typeface="+mj-lt"/>
              </a:defRPr>
            </a:lvl5pPr>
            <a:lvl6pPr marL="0" indent="0" algn="ctr">
              <a:spcBef>
                <a:spcPts val="600"/>
              </a:spcBef>
              <a:buNone/>
              <a:defRPr sz="2000" b="1">
                <a:solidFill>
                  <a:schemeClr val="bg1"/>
                </a:solidFill>
                <a:latin typeface="+mj-lt"/>
              </a:defRPr>
            </a:lvl6pPr>
            <a:lvl7pPr marL="0" indent="0" algn="ctr">
              <a:spcBef>
                <a:spcPts val="600"/>
              </a:spcBef>
              <a:buNone/>
              <a:defRPr sz="2000" b="1">
                <a:solidFill>
                  <a:schemeClr val="bg1"/>
                </a:solidFill>
                <a:latin typeface="+mj-lt"/>
              </a:defRPr>
            </a:lvl7pPr>
            <a:lvl8pPr marL="0" indent="0" algn="ctr">
              <a:spcBef>
                <a:spcPts val="600"/>
              </a:spcBef>
              <a:buNone/>
              <a:defRPr sz="2000" b="1">
                <a:solidFill>
                  <a:schemeClr val="bg1"/>
                </a:solidFill>
                <a:latin typeface="+mj-lt"/>
              </a:defRPr>
            </a:lvl8pPr>
            <a:lvl9pPr marL="0" indent="0" algn="ctr">
              <a:spcBef>
                <a:spcPts val="600"/>
              </a:spcBef>
              <a:buNone/>
              <a:defRPr sz="2000" b="1">
                <a:solidFill>
                  <a:schemeClr val="bg1"/>
                </a:solidFill>
                <a:latin typeface="+mj-lt"/>
              </a:defRPr>
            </a:lvl9pPr>
          </a:lstStyle>
          <a:p>
            <a:pPr lvl="0"/>
            <a:r>
              <a:rPr lang="en-US" dirty="0"/>
              <a:t>Key fact</a:t>
            </a:r>
          </a:p>
        </p:txBody>
      </p:sp>
      <p:sp>
        <p:nvSpPr>
          <p:cNvPr id="26" name="Text Placeholder 74">
            <a:extLst>
              <a:ext uri="{FF2B5EF4-FFF2-40B4-BE49-F238E27FC236}">
                <a16:creationId xmlns:a16="http://schemas.microsoft.com/office/drawing/2014/main" id="{9A46E8ED-B0A1-4DF6-87DE-AC27E2297C40}"/>
              </a:ext>
            </a:extLst>
          </p:cNvPr>
          <p:cNvSpPr>
            <a:spLocks noGrp="1"/>
          </p:cNvSpPr>
          <p:nvPr>
            <p:ph type="body" sz="quarter" idx="22" hasCustomPrompt="1"/>
            <p:custDataLst>
              <p:tags r:id="rId7"/>
            </p:custDataLst>
          </p:nvPr>
        </p:nvSpPr>
        <p:spPr>
          <a:xfrm>
            <a:off x="5742000" y="1385888"/>
            <a:ext cx="3060000" cy="1026000"/>
          </a:xfrm>
          <a:prstGeom prst="chevron">
            <a:avLst/>
          </a:prstGeom>
          <a:solidFill>
            <a:schemeClr val="tx2"/>
          </a:solidFill>
        </p:spPr>
        <p:txBody>
          <a:bodyPr anchor="ctr">
            <a:normAutofit/>
          </a:bodyPr>
          <a:lstStyle>
            <a:lvl1pPr marL="0" indent="0" algn="ctr">
              <a:spcBef>
                <a:spcPts val="600"/>
              </a:spcBef>
              <a:buNone/>
              <a:defRPr sz="1800" b="1">
                <a:solidFill>
                  <a:schemeClr val="bg1"/>
                </a:solidFill>
                <a:latin typeface="+mj-lt"/>
              </a:defRPr>
            </a:lvl1pPr>
            <a:lvl2pPr marL="0" indent="0" algn="ctr">
              <a:spcBef>
                <a:spcPts val="600"/>
              </a:spcBef>
              <a:buNone/>
              <a:defRPr sz="2000" b="1">
                <a:solidFill>
                  <a:schemeClr val="bg1"/>
                </a:solidFill>
                <a:latin typeface="+mj-lt"/>
              </a:defRPr>
            </a:lvl2pPr>
            <a:lvl3pPr marL="0" indent="0" algn="ctr">
              <a:spcBef>
                <a:spcPts val="600"/>
              </a:spcBef>
              <a:buNone/>
              <a:defRPr sz="2000" b="1">
                <a:solidFill>
                  <a:schemeClr val="bg1"/>
                </a:solidFill>
                <a:latin typeface="+mj-lt"/>
              </a:defRPr>
            </a:lvl3pPr>
            <a:lvl4pPr marL="0" indent="0" algn="ctr">
              <a:spcBef>
                <a:spcPts val="600"/>
              </a:spcBef>
              <a:buNone/>
              <a:defRPr sz="2000" b="1">
                <a:solidFill>
                  <a:schemeClr val="bg1"/>
                </a:solidFill>
                <a:latin typeface="+mj-lt"/>
              </a:defRPr>
            </a:lvl4pPr>
            <a:lvl5pPr marL="0" indent="0" algn="ctr">
              <a:spcBef>
                <a:spcPts val="600"/>
              </a:spcBef>
              <a:buNone/>
              <a:defRPr sz="2000" b="1">
                <a:solidFill>
                  <a:schemeClr val="bg1"/>
                </a:solidFill>
                <a:latin typeface="+mj-lt"/>
              </a:defRPr>
            </a:lvl5pPr>
            <a:lvl6pPr marL="0" indent="0" algn="ctr">
              <a:spcBef>
                <a:spcPts val="600"/>
              </a:spcBef>
              <a:buNone/>
              <a:defRPr sz="2000" b="1">
                <a:solidFill>
                  <a:schemeClr val="bg1"/>
                </a:solidFill>
                <a:latin typeface="+mj-lt"/>
              </a:defRPr>
            </a:lvl6pPr>
            <a:lvl7pPr marL="0" indent="0" algn="ctr">
              <a:spcBef>
                <a:spcPts val="600"/>
              </a:spcBef>
              <a:buNone/>
              <a:defRPr sz="2000" b="1">
                <a:solidFill>
                  <a:schemeClr val="bg1"/>
                </a:solidFill>
                <a:latin typeface="+mj-lt"/>
              </a:defRPr>
            </a:lvl7pPr>
            <a:lvl8pPr marL="0" indent="0" algn="ctr">
              <a:spcBef>
                <a:spcPts val="600"/>
              </a:spcBef>
              <a:buNone/>
              <a:defRPr sz="2000" b="1">
                <a:solidFill>
                  <a:schemeClr val="bg1"/>
                </a:solidFill>
                <a:latin typeface="+mj-lt"/>
              </a:defRPr>
            </a:lvl8pPr>
            <a:lvl9pPr marL="0" indent="0" algn="ctr">
              <a:spcBef>
                <a:spcPts val="600"/>
              </a:spcBef>
              <a:buNone/>
              <a:defRPr sz="2000" b="1">
                <a:solidFill>
                  <a:schemeClr val="bg1"/>
                </a:solidFill>
                <a:latin typeface="+mj-lt"/>
              </a:defRPr>
            </a:lvl9pPr>
          </a:lstStyle>
          <a:p>
            <a:pPr lvl="0"/>
            <a:r>
              <a:rPr lang="en-US" dirty="0"/>
              <a:t>Key fact</a:t>
            </a:r>
          </a:p>
        </p:txBody>
      </p:sp>
      <p:sp>
        <p:nvSpPr>
          <p:cNvPr id="6" name="Title 5">
            <a:extLst>
              <a:ext uri="{FF2B5EF4-FFF2-40B4-BE49-F238E27FC236}">
                <a16:creationId xmlns:a16="http://schemas.microsoft.com/office/drawing/2014/main" id="{917E292A-1EA6-4C7C-8338-A53666EFD8FA}"/>
              </a:ext>
            </a:extLst>
          </p:cNvPr>
          <p:cNvSpPr>
            <a:spLocks noGrp="1"/>
          </p:cNvSpPr>
          <p:nvPr>
            <p:ph type="title"/>
            <p:custDataLst>
              <p:tags r:id="rId8"/>
            </p:custDataLst>
          </p:nvPr>
        </p:nvSpPr>
        <p:spPr/>
        <p:txBody>
          <a:bodyPr/>
          <a:lstStyle/>
          <a:p>
            <a:r>
              <a:rPr lang="en-US" smtClean="0"/>
              <a:t>Click to edit Master title style</a:t>
            </a:r>
            <a:endParaRPr lang="en-US" dirty="0"/>
          </a:p>
        </p:txBody>
      </p:sp>
      <p:sp>
        <p:nvSpPr>
          <p:cNvPr id="14" name="FooterBox"/>
          <p:cNvSpPr txBox="1"/>
          <p:nvPr userDrawn="1">
            <p:custDataLst>
              <p:tags r:id="rId9"/>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8631432"/>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Statements x3 ic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AFD690-6E87-4FE4-9E4F-1D19BD2A2E23}"/>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9" name="Picture Placeholder 8">
            <a:extLst>
              <a:ext uri="{FF2B5EF4-FFF2-40B4-BE49-F238E27FC236}">
                <a16:creationId xmlns:a16="http://schemas.microsoft.com/office/drawing/2014/main" id="{36EC3868-2347-49FD-8F50-67386693607E}"/>
              </a:ext>
            </a:extLst>
          </p:cNvPr>
          <p:cNvSpPr>
            <a:spLocks noGrp="1"/>
          </p:cNvSpPr>
          <p:nvPr>
            <p:ph type="pic" sz="quarter" idx="13" hasCustomPrompt="1"/>
            <p:custDataLst>
              <p:tags r:id="rId2"/>
            </p:custDataLst>
          </p:nvPr>
        </p:nvSpPr>
        <p:spPr>
          <a:xfrm>
            <a:off x="1565025" y="1382714"/>
            <a:ext cx="1080000" cy="1080000"/>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sp>
        <p:nvSpPr>
          <p:cNvPr id="11" name="Text Placeholder 10">
            <a:extLst>
              <a:ext uri="{FF2B5EF4-FFF2-40B4-BE49-F238E27FC236}">
                <a16:creationId xmlns:a16="http://schemas.microsoft.com/office/drawing/2014/main" id="{E5E233EC-FC67-4019-8142-67654FFAED23}"/>
              </a:ext>
            </a:extLst>
          </p:cNvPr>
          <p:cNvSpPr>
            <a:spLocks noGrp="1"/>
          </p:cNvSpPr>
          <p:nvPr>
            <p:ph type="body" sz="quarter" idx="14"/>
            <p:custDataLst>
              <p:tags r:id="rId3"/>
            </p:custDataLst>
          </p:nvPr>
        </p:nvSpPr>
        <p:spPr>
          <a:xfrm>
            <a:off x="1077913" y="2730499"/>
            <a:ext cx="2054225" cy="1749425"/>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01">
            <a:extLst>
              <a:ext uri="{FF2B5EF4-FFF2-40B4-BE49-F238E27FC236}">
                <a16:creationId xmlns:a16="http://schemas.microsoft.com/office/drawing/2014/main" id="{5FDDA890-104C-40D7-B81F-CD5B937EE816}"/>
              </a:ext>
            </a:extLst>
          </p:cNvPr>
          <p:cNvSpPr>
            <a:spLocks noGrp="1"/>
          </p:cNvSpPr>
          <p:nvPr>
            <p:ph type="body" sz="quarter" idx="15"/>
            <p:custDataLst>
              <p:tags r:id="rId4"/>
            </p:custDataLst>
          </p:nvPr>
        </p:nvSpPr>
        <p:spPr>
          <a:xfrm>
            <a:off x="3544887" y="2730499"/>
            <a:ext cx="2054225" cy="1749425"/>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02">
            <a:extLst>
              <a:ext uri="{FF2B5EF4-FFF2-40B4-BE49-F238E27FC236}">
                <a16:creationId xmlns:a16="http://schemas.microsoft.com/office/drawing/2014/main" id="{72A96B3B-562D-43AD-B4FE-B66AB50276F5}"/>
              </a:ext>
            </a:extLst>
          </p:cNvPr>
          <p:cNvSpPr>
            <a:spLocks noGrp="1"/>
          </p:cNvSpPr>
          <p:nvPr>
            <p:ph type="body" sz="quarter" idx="16"/>
            <p:custDataLst>
              <p:tags r:id="rId5"/>
            </p:custDataLst>
          </p:nvPr>
        </p:nvSpPr>
        <p:spPr>
          <a:xfrm>
            <a:off x="6011864" y="2730499"/>
            <a:ext cx="2054225" cy="1749425"/>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83">
            <a:extLst>
              <a:ext uri="{FF2B5EF4-FFF2-40B4-BE49-F238E27FC236}">
                <a16:creationId xmlns:a16="http://schemas.microsoft.com/office/drawing/2014/main" id="{7691E321-9BC5-4DDA-B91E-E70FD57A72AC}"/>
              </a:ext>
            </a:extLst>
          </p:cNvPr>
          <p:cNvSpPr>
            <a:spLocks noGrp="1"/>
          </p:cNvSpPr>
          <p:nvPr>
            <p:ph type="pic" sz="quarter" idx="17" hasCustomPrompt="1"/>
            <p:custDataLst>
              <p:tags r:id="rId6"/>
            </p:custDataLst>
          </p:nvPr>
        </p:nvSpPr>
        <p:spPr>
          <a:xfrm>
            <a:off x="4031999" y="1382714"/>
            <a:ext cx="1080000" cy="1080000"/>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sp>
        <p:nvSpPr>
          <p:cNvPr id="15" name="Picture Placeholder 84">
            <a:extLst>
              <a:ext uri="{FF2B5EF4-FFF2-40B4-BE49-F238E27FC236}">
                <a16:creationId xmlns:a16="http://schemas.microsoft.com/office/drawing/2014/main" id="{EACDE969-5C38-408A-B09F-5D5AF73E232B}"/>
              </a:ext>
            </a:extLst>
          </p:cNvPr>
          <p:cNvSpPr>
            <a:spLocks noGrp="1"/>
          </p:cNvSpPr>
          <p:nvPr>
            <p:ph type="pic" sz="quarter" idx="18" hasCustomPrompt="1"/>
            <p:custDataLst>
              <p:tags r:id="rId7"/>
            </p:custDataLst>
          </p:nvPr>
        </p:nvSpPr>
        <p:spPr>
          <a:xfrm>
            <a:off x="6498976" y="1382714"/>
            <a:ext cx="1080000" cy="1080000"/>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sp>
        <p:nvSpPr>
          <p:cNvPr id="16" name="Title 15">
            <a:extLst>
              <a:ext uri="{FF2B5EF4-FFF2-40B4-BE49-F238E27FC236}">
                <a16:creationId xmlns:a16="http://schemas.microsoft.com/office/drawing/2014/main" id="{587FA867-83E4-472C-8299-FDC3F8152767}"/>
              </a:ext>
            </a:extLst>
          </p:cNvPr>
          <p:cNvSpPr>
            <a:spLocks noGrp="1"/>
          </p:cNvSpPr>
          <p:nvPr>
            <p:ph type="title"/>
            <p:custDataLst>
              <p:tags r:id="rId8"/>
            </p:custDataLst>
          </p:nvPr>
        </p:nvSpPr>
        <p:spPr/>
        <p:txBody>
          <a:bodyPr/>
          <a:lstStyle/>
          <a:p>
            <a:r>
              <a:rPr lang="en-US" smtClean="0"/>
              <a:t>Click to edit Master title style</a:t>
            </a:r>
            <a:endParaRPr lang="en-US" dirty="0"/>
          </a:p>
        </p:txBody>
      </p:sp>
      <p:sp>
        <p:nvSpPr>
          <p:cNvPr id="17" name="FooterBox"/>
          <p:cNvSpPr txBox="1"/>
          <p:nvPr userDrawn="1">
            <p:custDataLst>
              <p:tags r:id="rId9"/>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1473854"/>
      </p:ext>
    </p:extLst>
  </p:cSld>
  <p:clrMapOvr>
    <a:masterClrMapping/>
  </p:clrMapOvr>
  <p:extLst mod="1">
    <p:ext uri="{DCECCB84-F9BA-43D5-87BE-67443E8EF086}">
      <p15:sldGuideLst xmlns:p15="http://schemas.microsoft.com/office/powerpoint/2012/main"/>
    </p:ext>
  </p:extLst>
</p:sldLayout>
</file>

<file path=ppt/slideLayouts/slideLayout1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Statements x4 ic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DBAFD690-6E87-4FE4-9E4F-1D19BD2A2E23}"/>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9" name="Picture Placeholder 8">
            <a:extLst>
              <a:ext uri="{FF2B5EF4-FFF2-40B4-BE49-F238E27FC236}">
                <a16:creationId xmlns:a16="http://schemas.microsoft.com/office/drawing/2014/main" id="{36EC3868-2347-49FD-8F50-67386693607E}"/>
              </a:ext>
            </a:extLst>
          </p:cNvPr>
          <p:cNvSpPr>
            <a:spLocks noGrp="1"/>
          </p:cNvSpPr>
          <p:nvPr>
            <p:ph type="pic" sz="quarter" idx="13" hasCustomPrompt="1"/>
            <p:custDataLst>
              <p:tags r:id="rId2"/>
            </p:custDataLst>
          </p:nvPr>
        </p:nvSpPr>
        <p:spPr>
          <a:xfrm>
            <a:off x="829112" y="1382714"/>
            <a:ext cx="1080000" cy="1080000"/>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sp>
        <p:nvSpPr>
          <p:cNvPr id="11" name="Text Placeholder 10">
            <a:extLst>
              <a:ext uri="{FF2B5EF4-FFF2-40B4-BE49-F238E27FC236}">
                <a16:creationId xmlns:a16="http://schemas.microsoft.com/office/drawing/2014/main" id="{E5E233EC-FC67-4019-8142-67654FFAED23}"/>
              </a:ext>
            </a:extLst>
          </p:cNvPr>
          <p:cNvSpPr>
            <a:spLocks noGrp="1"/>
          </p:cNvSpPr>
          <p:nvPr>
            <p:ph type="body" sz="quarter" idx="14"/>
            <p:custDataLst>
              <p:tags r:id="rId3"/>
            </p:custDataLst>
          </p:nvPr>
        </p:nvSpPr>
        <p:spPr>
          <a:xfrm>
            <a:off x="342000" y="2730499"/>
            <a:ext cx="2054225" cy="1749425"/>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Text Placeholder 101">
            <a:extLst>
              <a:ext uri="{FF2B5EF4-FFF2-40B4-BE49-F238E27FC236}">
                <a16:creationId xmlns:a16="http://schemas.microsoft.com/office/drawing/2014/main" id="{5FDDA890-104C-40D7-B81F-CD5B937EE816}"/>
              </a:ext>
            </a:extLst>
          </p:cNvPr>
          <p:cNvSpPr>
            <a:spLocks noGrp="1"/>
          </p:cNvSpPr>
          <p:nvPr>
            <p:ph type="body" sz="quarter" idx="15"/>
            <p:custDataLst>
              <p:tags r:id="rId4"/>
            </p:custDataLst>
          </p:nvPr>
        </p:nvSpPr>
        <p:spPr>
          <a:xfrm>
            <a:off x="2477258" y="2730499"/>
            <a:ext cx="2054225" cy="1749425"/>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 Placeholder 102">
            <a:extLst>
              <a:ext uri="{FF2B5EF4-FFF2-40B4-BE49-F238E27FC236}">
                <a16:creationId xmlns:a16="http://schemas.microsoft.com/office/drawing/2014/main" id="{72A96B3B-562D-43AD-B4FE-B66AB50276F5}"/>
              </a:ext>
            </a:extLst>
          </p:cNvPr>
          <p:cNvSpPr>
            <a:spLocks noGrp="1"/>
          </p:cNvSpPr>
          <p:nvPr>
            <p:ph type="body" sz="quarter" idx="16"/>
            <p:custDataLst>
              <p:tags r:id="rId5"/>
            </p:custDataLst>
          </p:nvPr>
        </p:nvSpPr>
        <p:spPr>
          <a:xfrm>
            <a:off x="4612516" y="2730499"/>
            <a:ext cx="2054225" cy="1749425"/>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Picture Placeholder 83">
            <a:extLst>
              <a:ext uri="{FF2B5EF4-FFF2-40B4-BE49-F238E27FC236}">
                <a16:creationId xmlns:a16="http://schemas.microsoft.com/office/drawing/2014/main" id="{7691E321-9BC5-4DDA-B91E-E70FD57A72AC}"/>
              </a:ext>
            </a:extLst>
          </p:cNvPr>
          <p:cNvSpPr>
            <a:spLocks noGrp="1"/>
          </p:cNvSpPr>
          <p:nvPr>
            <p:ph type="pic" sz="quarter" idx="17" hasCustomPrompt="1"/>
            <p:custDataLst>
              <p:tags r:id="rId6"/>
            </p:custDataLst>
          </p:nvPr>
        </p:nvSpPr>
        <p:spPr>
          <a:xfrm>
            <a:off x="2964370" y="1382714"/>
            <a:ext cx="1080000" cy="1080000"/>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sp>
        <p:nvSpPr>
          <p:cNvPr id="15" name="Picture Placeholder 84">
            <a:extLst>
              <a:ext uri="{FF2B5EF4-FFF2-40B4-BE49-F238E27FC236}">
                <a16:creationId xmlns:a16="http://schemas.microsoft.com/office/drawing/2014/main" id="{EACDE969-5C38-408A-B09F-5D5AF73E232B}"/>
              </a:ext>
            </a:extLst>
          </p:cNvPr>
          <p:cNvSpPr>
            <a:spLocks noGrp="1"/>
          </p:cNvSpPr>
          <p:nvPr>
            <p:ph type="pic" sz="quarter" idx="18" hasCustomPrompt="1"/>
            <p:custDataLst>
              <p:tags r:id="rId7"/>
            </p:custDataLst>
          </p:nvPr>
        </p:nvSpPr>
        <p:spPr>
          <a:xfrm>
            <a:off x="5099628" y="1382714"/>
            <a:ext cx="1080000" cy="1080000"/>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sp>
        <p:nvSpPr>
          <p:cNvPr id="16" name="Text Placeholder 105">
            <a:extLst>
              <a:ext uri="{FF2B5EF4-FFF2-40B4-BE49-F238E27FC236}">
                <a16:creationId xmlns:a16="http://schemas.microsoft.com/office/drawing/2014/main" id="{5B2BD9F5-C207-4B3D-A38A-791D1C35D9FD}"/>
              </a:ext>
            </a:extLst>
          </p:cNvPr>
          <p:cNvSpPr>
            <a:spLocks noGrp="1"/>
          </p:cNvSpPr>
          <p:nvPr>
            <p:ph type="body" sz="quarter" idx="19"/>
            <p:custDataLst>
              <p:tags r:id="rId8"/>
            </p:custDataLst>
          </p:nvPr>
        </p:nvSpPr>
        <p:spPr>
          <a:xfrm>
            <a:off x="6747775" y="2730500"/>
            <a:ext cx="2054225" cy="1722438"/>
          </a:xfrm>
        </p:spPr>
        <p:txBody>
          <a:bodyPr>
            <a:noAutofit/>
          </a:bodyPr>
          <a:lstStyle>
            <a:lvl1pPr marL="0" indent="0" algn="ctr">
              <a:buNone/>
              <a:defRPr sz="1400" b="1">
                <a:solidFill>
                  <a:schemeClr val="tx2"/>
                </a:solidFill>
                <a:latin typeface="+mn-lt"/>
              </a:defRPr>
            </a:lvl1pPr>
            <a:lvl2pPr marL="0" indent="0" algn="ctr">
              <a:buNone/>
              <a:defRPr sz="1000">
                <a:latin typeface="+mn-lt"/>
              </a:defRPr>
            </a:lvl2pPr>
            <a:lvl3pPr marL="0" indent="0" algn="ctr">
              <a:buNone/>
              <a:defRPr sz="1000">
                <a:latin typeface="+mn-lt"/>
              </a:defRPr>
            </a:lvl3pPr>
            <a:lvl4pPr marL="0" indent="0" algn="ctr">
              <a:buNone/>
              <a:defRPr sz="1000">
                <a:latin typeface="+mn-lt"/>
              </a:defRPr>
            </a:lvl4pPr>
            <a:lvl5pPr marL="0" indent="0" algn="ctr">
              <a:buNone/>
              <a:defRPr sz="1000">
                <a:latin typeface="+mn-lt"/>
              </a:defRPr>
            </a:lvl5pPr>
            <a:lvl6pPr marL="0" indent="0" algn="ctr">
              <a:buNone/>
              <a:defRPr sz="1000">
                <a:latin typeface="+mn-lt"/>
              </a:defRPr>
            </a:lvl6pPr>
            <a:lvl7pPr marL="0" indent="0" algn="ctr">
              <a:buNone/>
              <a:defRPr sz="1000">
                <a:latin typeface="+mn-lt"/>
              </a:defRPr>
            </a:lvl7pPr>
            <a:lvl8pPr marL="0" indent="0" algn="ctr">
              <a:buNone/>
              <a:defRPr sz="1000">
                <a:latin typeface="+mn-lt"/>
              </a:defRPr>
            </a:lvl8pPr>
            <a:lvl9pPr marL="0" indent="0" algn="ctr">
              <a:buNone/>
              <a:defRPr sz="1000">
                <a:latin typeface="+mn-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Picture Placeholder 86">
            <a:extLst>
              <a:ext uri="{FF2B5EF4-FFF2-40B4-BE49-F238E27FC236}">
                <a16:creationId xmlns:a16="http://schemas.microsoft.com/office/drawing/2014/main" id="{286FE8B4-1797-4473-8E68-0A9BD9F03A76}"/>
              </a:ext>
            </a:extLst>
          </p:cNvPr>
          <p:cNvSpPr>
            <a:spLocks noGrp="1"/>
          </p:cNvSpPr>
          <p:nvPr>
            <p:ph type="pic" sz="quarter" idx="20" hasCustomPrompt="1"/>
            <p:custDataLst>
              <p:tags r:id="rId9"/>
            </p:custDataLst>
          </p:nvPr>
        </p:nvSpPr>
        <p:spPr>
          <a:xfrm>
            <a:off x="7234887" y="1382714"/>
            <a:ext cx="1080000" cy="1080000"/>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sp>
        <p:nvSpPr>
          <p:cNvPr id="6" name="Title 5">
            <a:extLst>
              <a:ext uri="{FF2B5EF4-FFF2-40B4-BE49-F238E27FC236}">
                <a16:creationId xmlns:a16="http://schemas.microsoft.com/office/drawing/2014/main" id="{79038FC5-FD66-457A-869D-5AC9CAFD0AE3}"/>
              </a:ext>
            </a:extLst>
          </p:cNvPr>
          <p:cNvSpPr>
            <a:spLocks noGrp="1"/>
          </p:cNvSpPr>
          <p:nvPr>
            <p:ph type="title"/>
            <p:custDataLst>
              <p:tags r:id="rId10"/>
            </p:custDataLst>
          </p:nvPr>
        </p:nvSpPr>
        <p:spPr/>
        <p:txBody>
          <a:bodyPr/>
          <a:lstStyle/>
          <a:p>
            <a:r>
              <a:rPr lang="en-US" smtClean="0"/>
              <a:t>Click to edit Master title style</a:t>
            </a:r>
            <a:endParaRPr lang="en-US" dirty="0"/>
          </a:p>
        </p:txBody>
      </p:sp>
      <p:sp>
        <p:nvSpPr>
          <p:cNvPr id="18" name="FooterBox"/>
          <p:cNvSpPr txBox="1"/>
          <p:nvPr userDrawn="1">
            <p:custDataLst>
              <p:tags r:id="rId11"/>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031548"/>
      </p:ext>
    </p:extLst>
  </p:cSld>
  <p:clrMapOvr>
    <a:masterClrMapping/>
  </p:clrMapOvr>
  <p:extLst mod="1">
    <p:ext uri="{DCECCB84-F9BA-43D5-87BE-67443E8EF086}">
      <p15:sldGuideLst xmlns:p15="http://schemas.microsoft.com/office/powerpoint/2012/main"/>
    </p:ext>
  </p:extLst>
</p:sldLayout>
</file>

<file path=ppt/slideLayouts/slideLayout18.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Statement tex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0D9FF4-8C7C-4168-A02A-8E7886EBEAE7}"/>
              </a:ext>
            </a:extLst>
          </p:cNvPr>
          <p:cNvSpPr>
            <a:spLocks noGrp="1"/>
          </p:cNvSpPr>
          <p:nvPr>
            <p:ph type="sldNum" sz="quarter" idx="17"/>
            <p:custDataLst>
              <p:tags r:id="rId1"/>
            </p:custDataLst>
          </p:nvPr>
        </p:nvSpPr>
        <p:spPr/>
        <p:txBody>
          <a:bodyPr/>
          <a:lstStyle/>
          <a:p>
            <a:fld id="{8AE658E8-9B3B-41CF-9D54-C22306B86F23}" type="slidenum">
              <a:rPr lang="en-US" smtClean="0"/>
              <a:pPr/>
              <a:t>‹#›</a:t>
            </a:fld>
            <a:endParaRPr lang="en-US" dirty="0"/>
          </a:p>
        </p:txBody>
      </p:sp>
      <p:sp>
        <p:nvSpPr>
          <p:cNvPr id="6" name="Title 5">
            <a:extLst>
              <a:ext uri="{FF2B5EF4-FFF2-40B4-BE49-F238E27FC236}">
                <a16:creationId xmlns:a16="http://schemas.microsoft.com/office/drawing/2014/main" id="{D37E6904-D487-4477-A9F4-0708D47A3F4F}"/>
              </a:ext>
            </a:extLst>
          </p:cNvPr>
          <p:cNvSpPr>
            <a:spLocks noGrp="1"/>
          </p:cNvSpPr>
          <p:nvPr>
            <p:ph type="title"/>
            <p:custDataLst>
              <p:tags r:id="rId2"/>
            </p:custDataLst>
          </p:nvPr>
        </p:nvSpPr>
        <p:spPr>
          <a:xfrm>
            <a:off x="1049338" y="779463"/>
            <a:ext cx="7038000" cy="509875"/>
          </a:xfrm>
        </p:spPr>
        <p:txBody>
          <a:bodyPr anchor="t"/>
          <a:lstStyle/>
          <a:p>
            <a:r>
              <a:rPr lang="en-US" smtClean="0"/>
              <a:t>Click to edit Master title style</a:t>
            </a:r>
            <a:endParaRPr lang="en-US" dirty="0"/>
          </a:p>
        </p:txBody>
      </p:sp>
      <p:sp>
        <p:nvSpPr>
          <p:cNvPr id="10" name="Text Placeholder 9">
            <a:extLst>
              <a:ext uri="{FF2B5EF4-FFF2-40B4-BE49-F238E27FC236}">
                <a16:creationId xmlns:a16="http://schemas.microsoft.com/office/drawing/2014/main" id="{EC7D84D6-24A4-437A-8464-4BB82FBB4AF5}"/>
              </a:ext>
            </a:extLst>
          </p:cNvPr>
          <p:cNvSpPr>
            <a:spLocks noGrp="1"/>
          </p:cNvSpPr>
          <p:nvPr>
            <p:ph type="body" sz="quarter" idx="18"/>
            <p:custDataLst>
              <p:tags r:id="rId3"/>
            </p:custDataLst>
          </p:nvPr>
        </p:nvSpPr>
        <p:spPr>
          <a:xfrm>
            <a:off x="1049338" y="1385888"/>
            <a:ext cx="7038000" cy="2544762"/>
          </a:xfrm>
        </p:spPr>
        <p:txBody>
          <a:bodyPr>
            <a:noAutofit/>
          </a:bodyPr>
          <a:lstStyle>
            <a:lvl1pPr>
              <a:defRPr sz="1600">
                <a:latin typeface="+mj-lt"/>
              </a:defRPr>
            </a:lvl1pPr>
            <a:lvl2pPr>
              <a:defRPr sz="1400">
                <a:latin typeface="+mj-lt"/>
              </a:defRPr>
            </a:lvl2pPr>
            <a:lvl3pPr>
              <a:defRPr sz="1400">
                <a:latin typeface="+mj-lt"/>
              </a:defRPr>
            </a:lvl3pPr>
            <a:lvl4pPr>
              <a:defRPr sz="1400">
                <a:latin typeface="+mj-lt"/>
              </a:defRPr>
            </a:lvl4pPr>
            <a:lvl5pPr>
              <a:defRPr sz="1400">
                <a:latin typeface="+mj-lt"/>
              </a:defRPr>
            </a:lvl5pPr>
            <a:lvl6pPr>
              <a:defRPr sz="1400">
                <a:latin typeface="+mj-lt"/>
              </a:defRPr>
            </a:lvl6pPr>
            <a:lvl7pPr>
              <a:defRPr sz="1400">
                <a:latin typeface="+mj-lt"/>
              </a:defRPr>
            </a:lvl7pPr>
            <a:lvl8pPr>
              <a:defRPr sz="1400">
                <a:latin typeface="+mj-lt"/>
              </a:defRPr>
            </a:lvl8pPr>
            <a:lvl9pPr>
              <a:defRPr sz="1400">
                <a:latin typeface="+mj-lt"/>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Box"/>
          <p:cNvSpPr txBox="1"/>
          <p:nvPr userDrawn="1">
            <p:custDataLst>
              <p:tags r:id="rId4"/>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4471462"/>
      </p:ext>
    </p:extLst>
  </p:cSld>
  <p:clrMapOvr>
    <a:masterClrMapping/>
  </p:clrMapOvr>
  <p:extLst mod="1">
    <p:ext uri="{DCECCB84-F9BA-43D5-87BE-67443E8EF086}">
      <p15:sldGuideLst xmlns:p15="http://schemas.microsoft.com/office/powerpoint/2012/main">
        <p15:guide id="2" pos="5103" userDrawn="1">
          <p15:clr>
            <a:srgbClr val="FBAE40"/>
          </p15:clr>
        </p15:guide>
      </p15:sldGuideLst>
    </p:ext>
  </p:extLst>
</p:sldLayout>
</file>

<file path=ppt/slideLayouts/slideLayout19.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Standard CV">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50475354-7C5F-4C85-9DDD-643860F96C4A}"/>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11" name="Picture Placeholder 10">
            <a:extLst>
              <a:ext uri="{FF2B5EF4-FFF2-40B4-BE49-F238E27FC236}">
                <a16:creationId xmlns:a16="http://schemas.microsoft.com/office/drawing/2014/main" id="{0D26620F-23E4-4F72-B94C-6C44B8168EB2}"/>
              </a:ext>
            </a:extLst>
          </p:cNvPr>
          <p:cNvSpPr>
            <a:spLocks noGrp="1"/>
          </p:cNvSpPr>
          <p:nvPr>
            <p:ph type="pic" sz="quarter" idx="13" hasCustomPrompt="1"/>
            <p:custDataLst>
              <p:tags r:id="rId2"/>
            </p:custDataLst>
          </p:nvPr>
        </p:nvSpPr>
        <p:spPr>
          <a:xfrm>
            <a:off x="4610100" y="1385888"/>
            <a:ext cx="1343025" cy="1343025"/>
          </a:xfrm>
          <a:prstGeom prst="ellipse">
            <a:avLst/>
          </a:prstGeom>
          <a:noFill/>
          <a:ln w="12700">
            <a:solidFill>
              <a:schemeClr val="bg2">
                <a:lumMod val="20000"/>
                <a:lumOff val="80000"/>
              </a:schemeClr>
            </a:solidFill>
          </a:ln>
        </p:spPr>
        <p:txBody>
          <a:bodyPr/>
          <a:lstStyle>
            <a:lvl1pPr marL="0" indent="0">
              <a:buNone/>
              <a:defRPr sz="1000"/>
            </a:lvl1pPr>
          </a:lstStyle>
          <a:p>
            <a:r>
              <a:rPr lang="en-US" dirty="0" smtClean="0"/>
              <a:t>Paste CV picture</a:t>
            </a:r>
            <a:endParaRPr lang="en-US" dirty="0"/>
          </a:p>
        </p:txBody>
      </p:sp>
      <p:sp>
        <p:nvSpPr>
          <p:cNvPr id="13" name="Text Placeholder 12">
            <a:extLst>
              <a:ext uri="{FF2B5EF4-FFF2-40B4-BE49-F238E27FC236}">
                <a16:creationId xmlns:a16="http://schemas.microsoft.com/office/drawing/2014/main" id="{16A1ABDD-D876-4691-AF77-510FB7294688}"/>
              </a:ext>
            </a:extLst>
          </p:cNvPr>
          <p:cNvSpPr>
            <a:spLocks noGrp="1"/>
          </p:cNvSpPr>
          <p:nvPr>
            <p:ph type="body" sz="quarter" idx="14" hasCustomPrompt="1"/>
            <p:custDataLst>
              <p:tags r:id="rId3"/>
            </p:custDataLst>
          </p:nvPr>
        </p:nvSpPr>
        <p:spPr>
          <a:xfrm>
            <a:off x="6029325" y="2503487"/>
            <a:ext cx="2772000" cy="1976437"/>
          </a:xfrm>
        </p:spPr>
        <p:txBody>
          <a:bodyPr/>
          <a:lstStyle>
            <a:lvl1pPr marL="0" indent="0">
              <a:buNone/>
              <a:defRPr sz="1000"/>
            </a:lvl1pPr>
            <a:lvl2pPr marL="0" indent="0">
              <a:buNone/>
              <a:defRPr sz="1000"/>
            </a:lvl2pPr>
            <a:lvl3pPr marL="0" indent="0">
              <a:buNone/>
              <a:defRPr sz="1000"/>
            </a:lvl3pPr>
            <a:lvl4pPr marL="0" indent="0">
              <a:buNone/>
              <a:defRPr sz="1000"/>
            </a:lvl4pPr>
            <a:lvl5pPr marL="0" indent="0">
              <a:buNone/>
              <a:defRPr sz="1000"/>
            </a:lvl5pPr>
            <a:lvl6pPr marL="0" indent="0">
              <a:buNone/>
              <a:defRPr sz="1000"/>
            </a:lvl6pPr>
            <a:lvl7pPr marL="0" indent="0">
              <a:buNone/>
              <a:defRPr sz="1000"/>
            </a:lvl7pPr>
            <a:lvl8pPr marL="0" indent="0">
              <a:buNone/>
              <a:defRPr sz="1000"/>
            </a:lvl8pPr>
            <a:lvl9pPr marL="0" indent="0">
              <a:buNone/>
              <a:defRPr sz="1000"/>
            </a:lvl9pPr>
          </a:lstStyle>
          <a:p>
            <a:pPr lvl="0"/>
            <a:r>
              <a:rPr lang="en-US" dirty="0"/>
              <a:t>Bio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18" name="Text Placeholder 121">
            <a:extLst>
              <a:ext uri="{FF2B5EF4-FFF2-40B4-BE49-F238E27FC236}">
                <a16:creationId xmlns:a16="http://schemas.microsoft.com/office/drawing/2014/main" id="{E94DE87B-EF78-4280-B268-95AD50B0F07A}"/>
              </a:ext>
            </a:extLst>
          </p:cNvPr>
          <p:cNvSpPr>
            <a:spLocks noGrp="1"/>
          </p:cNvSpPr>
          <p:nvPr>
            <p:ph type="body" sz="quarter" idx="15" hasCustomPrompt="1"/>
            <p:custDataLst>
              <p:tags r:id="rId4"/>
            </p:custDataLst>
          </p:nvPr>
        </p:nvSpPr>
        <p:spPr>
          <a:xfrm>
            <a:off x="6029325" y="1980271"/>
            <a:ext cx="2772000" cy="307777"/>
          </a:xfrm>
        </p:spPr>
        <p:txBody>
          <a:bodyPr>
            <a:noAutofit/>
          </a:bodyPr>
          <a:lstStyle>
            <a:lvl1pPr marL="0" indent="0">
              <a:spcBef>
                <a:spcPts val="0"/>
              </a:spcBef>
              <a:buNone/>
              <a:defRPr sz="1000" b="1"/>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Job title</a:t>
            </a:r>
          </a:p>
          <a:p>
            <a:pPr lvl="1"/>
            <a:r>
              <a:rPr lang="en-US" dirty="0"/>
              <a:t>Legal entity</a:t>
            </a:r>
          </a:p>
        </p:txBody>
      </p:sp>
      <p:sp>
        <p:nvSpPr>
          <p:cNvPr id="19" name="Text Placeholder 122">
            <a:extLst>
              <a:ext uri="{FF2B5EF4-FFF2-40B4-BE49-F238E27FC236}">
                <a16:creationId xmlns:a16="http://schemas.microsoft.com/office/drawing/2014/main" id="{3C6C0434-AD0D-4006-B328-AB5C0EC9D711}"/>
              </a:ext>
            </a:extLst>
          </p:cNvPr>
          <p:cNvSpPr>
            <a:spLocks noGrp="1"/>
          </p:cNvSpPr>
          <p:nvPr>
            <p:ph type="body" sz="quarter" idx="16" hasCustomPrompt="1"/>
            <p:custDataLst>
              <p:tags r:id="rId5"/>
            </p:custDataLst>
          </p:nvPr>
        </p:nvSpPr>
        <p:spPr>
          <a:xfrm>
            <a:off x="6029325" y="1745809"/>
            <a:ext cx="2772000" cy="215444"/>
          </a:xfrm>
        </p:spPr>
        <p:txBody>
          <a:bodyPr anchor="b">
            <a:noAutofit/>
          </a:bodyPr>
          <a:lstStyle>
            <a:lvl1pPr marL="0" indent="0">
              <a:buNone/>
              <a:defRPr sz="1400" b="1">
                <a:solidFill>
                  <a:schemeClr val="tx2"/>
                </a:solidFill>
              </a:defRPr>
            </a:lvl1pPr>
            <a:lvl2pPr marL="0" indent="0">
              <a:buNone/>
              <a:defRPr sz="1400" b="1">
                <a:solidFill>
                  <a:schemeClr val="tx2"/>
                </a:solidFill>
              </a:defRPr>
            </a:lvl2pPr>
            <a:lvl3pPr marL="0" indent="0">
              <a:buNone/>
              <a:defRPr sz="1400" b="1">
                <a:solidFill>
                  <a:schemeClr val="tx2"/>
                </a:solidFill>
              </a:defRPr>
            </a:lvl3pPr>
            <a:lvl4pPr marL="0" indent="0">
              <a:buNone/>
              <a:defRPr sz="1400" b="1">
                <a:solidFill>
                  <a:schemeClr val="tx2"/>
                </a:solidFill>
              </a:defRPr>
            </a:lvl4pPr>
            <a:lvl5pPr marL="0" indent="0">
              <a:buNone/>
              <a:defRPr sz="1400" b="1">
                <a:solidFill>
                  <a:schemeClr val="tx2"/>
                </a:solidFill>
              </a:defRPr>
            </a:lvl5pPr>
            <a:lvl6pPr marL="0" indent="0">
              <a:buNone/>
              <a:defRPr sz="1400" b="1">
                <a:solidFill>
                  <a:schemeClr val="tx2"/>
                </a:solidFill>
              </a:defRPr>
            </a:lvl6pPr>
            <a:lvl7pPr marL="0" indent="0">
              <a:buNone/>
              <a:defRPr sz="1400" b="1">
                <a:solidFill>
                  <a:schemeClr val="tx2"/>
                </a:solidFill>
              </a:defRPr>
            </a:lvl7pPr>
            <a:lvl8pPr marL="0" indent="0">
              <a:buNone/>
              <a:defRPr sz="1400" b="1">
                <a:solidFill>
                  <a:schemeClr val="tx2"/>
                </a:solidFill>
              </a:defRPr>
            </a:lvl8pPr>
            <a:lvl9pPr marL="0" indent="0">
              <a:buNone/>
              <a:defRPr sz="1400" b="1">
                <a:solidFill>
                  <a:schemeClr val="tx2"/>
                </a:solidFill>
              </a:defRPr>
            </a:lvl9pPr>
          </a:lstStyle>
          <a:p>
            <a:pPr lvl="0"/>
            <a:r>
              <a:rPr lang="en-US" dirty="0"/>
              <a:t>Name Surname</a:t>
            </a:r>
          </a:p>
        </p:txBody>
      </p:sp>
      <p:sp>
        <p:nvSpPr>
          <p:cNvPr id="20" name="Picture Placeholder 103">
            <a:extLst>
              <a:ext uri="{FF2B5EF4-FFF2-40B4-BE49-F238E27FC236}">
                <a16:creationId xmlns:a16="http://schemas.microsoft.com/office/drawing/2014/main" id="{AF0176EB-93C3-436D-BC41-7FD82BBA4A26}"/>
              </a:ext>
            </a:extLst>
          </p:cNvPr>
          <p:cNvSpPr>
            <a:spLocks noGrp="1"/>
          </p:cNvSpPr>
          <p:nvPr>
            <p:ph type="pic" sz="quarter" idx="17" hasCustomPrompt="1"/>
            <p:custDataLst>
              <p:tags r:id="rId6"/>
            </p:custDataLst>
          </p:nvPr>
        </p:nvSpPr>
        <p:spPr>
          <a:xfrm>
            <a:off x="342000" y="1385888"/>
            <a:ext cx="1343025" cy="1343025"/>
          </a:xfrm>
          <a:prstGeom prst="ellipse">
            <a:avLst/>
          </a:prstGeom>
          <a:ln w="12700">
            <a:solidFill>
              <a:schemeClr val="bg2">
                <a:lumMod val="20000"/>
                <a:lumOff val="80000"/>
              </a:schemeClr>
            </a:solidFill>
          </a:ln>
        </p:spPr>
        <p:txBody>
          <a:bodyPr/>
          <a:lstStyle>
            <a:lvl1pPr marL="0" indent="0">
              <a:buNone/>
              <a:defRPr sz="1000"/>
            </a:lvl1pPr>
          </a:lstStyle>
          <a:p>
            <a:r>
              <a:rPr lang="en-US" dirty="0" smtClean="0"/>
              <a:t>Paste CV picture</a:t>
            </a:r>
            <a:endParaRPr lang="en-US" dirty="0"/>
          </a:p>
        </p:txBody>
      </p:sp>
      <p:sp>
        <p:nvSpPr>
          <p:cNvPr id="21" name="Text Placeholder 124">
            <a:extLst>
              <a:ext uri="{FF2B5EF4-FFF2-40B4-BE49-F238E27FC236}">
                <a16:creationId xmlns:a16="http://schemas.microsoft.com/office/drawing/2014/main" id="{7412D77A-940F-4C33-B400-E7981952BD14}"/>
              </a:ext>
            </a:extLst>
          </p:cNvPr>
          <p:cNvSpPr>
            <a:spLocks noGrp="1"/>
          </p:cNvSpPr>
          <p:nvPr>
            <p:ph type="body" sz="quarter" idx="18" hasCustomPrompt="1"/>
            <p:custDataLst>
              <p:tags r:id="rId7"/>
            </p:custDataLst>
          </p:nvPr>
        </p:nvSpPr>
        <p:spPr>
          <a:xfrm>
            <a:off x="1763713" y="2503487"/>
            <a:ext cx="2772000" cy="1976437"/>
          </a:xfrm>
        </p:spPr>
        <p:txBody>
          <a:bodyPr/>
          <a:lstStyle>
            <a:lvl1pPr marL="0" indent="0">
              <a:buNone/>
              <a:defRPr sz="1000"/>
            </a:lvl1pPr>
            <a:lvl2pPr marL="0" indent="0">
              <a:buNone/>
              <a:defRPr sz="1000"/>
            </a:lvl2pPr>
            <a:lvl3pPr marL="0" indent="0">
              <a:buNone/>
              <a:defRPr sz="1000"/>
            </a:lvl3pPr>
            <a:lvl4pPr marL="0" indent="0">
              <a:buNone/>
              <a:defRPr sz="1000"/>
            </a:lvl4pPr>
            <a:lvl5pPr marL="0" indent="0">
              <a:buNone/>
              <a:defRPr sz="1000"/>
            </a:lvl5pPr>
            <a:lvl6pPr marL="0" indent="0">
              <a:buNone/>
              <a:defRPr sz="1000"/>
            </a:lvl6pPr>
            <a:lvl7pPr marL="0" indent="0">
              <a:buNone/>
              <a:defRPr sz="1000"/>
            </a:lvl7pPr>
            <a:lvl8pPr marL="0" indent="0">
              <a:buNone/>
              <a:defRPr sz="1000"/>
            </a:lvl8pPr>
            <a:lvl9pPr marL="0" indent="0">
              <a:buNone/>
              <a:defRPr sz="1000"/>
            </a:lvl9pPr>
          </a:lstStyle>
          <a:p>
            <a:pPr lvl="0"/>
            <a:r>
              <a:rPr lang="en-US" dirty="0"/>
              <a:t>Bio text here</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sp>
        <p:nvSpPr>
          <p:cNvPr id="22" name="Text Placeholder 125">
            <a:extLst>
              <a:ext uri="{FF2B5EF4-FFF2-40B4-BE49-F238E27FC236}">
                <a16:creationId xmlns:a16="http://schemas.microsoft.com/office/drawing/2014/main" id="{89B89FF5-A341-4614-AB8D-013522B00932}"/>
              </a:ext>
            </a:extLst>
          </p:cNvPr>
          <p:cNvSpPr>
            <a:spLocks noGrp="1"/>
          </p:cNvSpPr>
          <p:nvPr>
            <p:ph type="body" sz="quarter" idx="19" hasCustomPrompt="1"/>
            <p:custDataLst>
              <p:tags r:id="rId8"/>
            </p:custDataLst>
          </p:nvPr>
        </p:nvSpPr>
        <p:spPr>
          <a:xfrm>
            <a:off x="1763713" y="1980271"/>
            <a:ext cx="2772000" cy="307777"/>
          </a:xfrm>
        </p:spPr>
        <p:txBody>
          <a:bodyPr>
            <a:noAutofit/>
          </a:bodyPr>
          <a:lstStyle>
            <a:lvl1pPr marL="0" indent="0">
              <a:spcBef>
                <a:spcPts val="0"/>
              </a:spcBef>
              <a:buNone/>
              <a:defRPr sz="1000" b="1"/>
            </a:lvl1pPr>
            <a:lvl2pPr marL="0" indent="0">
              <a:spcBef>
                <a:spcPts val="0"/>
              </a:spcBef>
              <a:buNone/>
              <a:defRPr sz="1000"/>
            </a:lvl2pPr>
            <a:lvl3pPr marL="0" indent="0">
              <a:spcBef>
                <a:spcPts val="0"/>
              </a:spcBef>
              <a:buNone/>
              <a:defRPr sz="1000"/>
            </a:lvl3pPr>
            <a:lvl4pPr marL="0" indent="0">
              <a:spcBef>
                <a:spcPts val="0"/>
              </a:spcBef>
              <a:buNone/>
              <a:defRPr sz="1000"/>
            </a:lvl4pPr>
            <a:lvl5pPr marL="0" indent="0">
              <a:spcBef>
                <a:spcPts val="0"/>
              </a:spcBef>
              <a:buNone/>
              <a:defRPr sz="1000"/>
            </a:lvl5pPr>
            <a:lvl6pPr marL="0" indent="0">
              <a:spcBef>
                <a:spcPts val="0"/>
              </a:spcBef>
              <a:buNone/>
              <a:defRPr sz="1000"/>
            </a:lvl6pPr>
            <a:lvl7pPr marL="0" indent="0">
              <a:spcBef>
                <a:spcPts val="0"/>
              </a:spcBef>
              <a:buNone/>
              <a:defRPr sz="1000"/>
            </a:lvl7pPr>
            <a:lvl8pPr marL="0" indent="0">
              <a:spcBef>
                <a:spcPts val="0"/>
              </a:spcBef>
              <a:buNone/>
              <a:defRPr sz="1000"/>
            </a:lvl8pPr>
            <a:lvl9pPr marL="0" indent="0">
              <a:spcBef>
                <a:spcPts val="0"/>
              </a:spcBef>
              <a:buNone/>
              <a:defRPr sz="1000"/>
            </a:lvl9pPr>
          </a:lstStyle>
          <a:p>
            <a:pPr lvl="0"/>
            <a:r>
              <a:rPr lang="en-US" dirty="0"/>
              <a:t>Job title</a:t>
            </a:r>
          </a:p>
          <a:p>
            <a:pPr lvl="1"/>
            <a:r>
              <a:rPr lang="en-US" dirty="0"/>
              <a:t>Legal entity</a:t>
            </a:r>
          </a:p>
        </p:txBody>
      </p:sp>
      <p:sp>
        <p:nvSpPr>
          <p:cNvPr id="23" name="Text Placeholder 126">
            <a:extLst>
              <a:ext uri="{FF2B5EF4-FFF2-40B4-BE49-F238E27FC236}">
                <a16:creationId xmlns:a16="http://schemas.microsoft.com/office/drawing/2014/main" id="{AB48CFE6-FEC3-48AF-9F51-7D1A77A89FFA}"/>
              </a:ext>
            </a:extLst>
          </p:cNvPr>
          <p:cNvSpPr>
            <a:spLocks noGrp="1"/>
          </p:cNvSpPr>
          <p:nvPr>
            <p:ph type="body" sz="quarter" idx="20" hasCustomPrompt="1"/>
            <p:custDataLst>
              <p:tags r:id="rId9"/>
            </p:custDataLst>
          </p:nvPr>
        </p:nvSpPr>
        <p:spPr>
          <a:xfrm>
            <a:off x="1763713" y="1745809"/>
            <a:ext cx="2772000" cy="215444"/>
          </a:xfrm>
        </p:spPr>
        <p:txBody>
          <a:bodyPr anchor="b">
            <a:noAutofit/>
          </a:bodyPr>
          <a:lstStyle>
            <a:lvl1pPr marL="0" indent="0">
              <a:buNone/>
              <a:defRPr sz="1400" b="1">
                <a:solidFill>
                  <a:schemeClr val="tx2"/>
                </a:solidFill>
              </a:defRPr>
            </a:lvl1pPr>
            <a:lvl2pPr marL="0" indent="0">
              <a:buNone/>
              <a:defRPr sz="1400" b="1">
                <a:solidFill>
                  <a:schemeClr val="tx2"/>
                </a:solidFill>
              </a:defRPr>
            </a:lvl2pPr>
            <a:lvl3pPr marL="0" indent="0">
              <a:buNone/>
              <a:defRPr sz="1400" b="1">
                <a:solidFill>
                  <a:schemeClr val="tx2"/>
                </a:solidFill>
              </a:defRPr>
            </a:lvl3pPr>
            <a:lvl4pPr marL="0" indent="0">
              <a:buNone/>
              <a:defRPr sz="1400" b="1">
                <a:solidFill>
                  <a:schemeClr val="tx2"/>
                </a:solidFill>
              </a:defRPr>
            </a:lvl4pPr>
            <a:lvl5pPr marL="0" indent="0">
              <a:buNone/>
              <a:defRPr sz="1400" b="1">
                <a:solidFill>
                  <a:schemeClr val="tx2"/>
                </a:solidFill>
              </a:defRPr>
            </a:lvl5pPr>
            <a:lvl6pPr marL="0" indent="0">
              <a:buNone/>
              <a:defRPr sz="1400" b="1">
                <a:solidFill>
                  <a:schemeClr val="tx2"/>
                </a:solidFill>
              </a:defRPr>
            </a:lvl6pPr>
            <a:lvl7pPr marL="0" indent="0">
              <a:buNone/>
              <a:defRPr sz="1400" b="1">
                <a:solidFill>
                  <a:schemeClr val="tx2"/>
                </a:solidFill>
              </a:defRPr>
            </a:lvl7pPr>
            <a:lvl8pPr marL="0" indent="0">
              <a:buNone/>
              <a:defRPr sz="1400" b="1">
                <a:solidFill>
                  <a:schemeClr val="tx2"/>
                </a:solidFill>
              </a:defRPr>
            </a:lvl8pPr>
            <a:lvl9pPr marL="0" indent="0">
              <a:buNone/>
              <a:defRPr sz="1400" b="1">
                <a:solidFill>
                  <a:schemeClr val="tx2"/>
                </a:solidFill>
              </a:defRPr>
            </a:lvl9pPr>
          </a:lstStyle>
          <a:p>
            <a:pPr lvl="0"/>
            <a:r>
              <a:rPr lang="en-US" dirty="0"/>
              <a:t>Name Surname</a:t>
            </a:r>
          </a:p>
        </p:txBody>
      </p:sp>
      <p:sp>
        <p:nvSpPr>
          <p:cNvPr id="24" name="Title 23">
            <a:extLst>
              <a:ext uri="{FF2B5EF4-FFF2-40B4-BE49-F238E27FC236}">
                <a16:creationId xmlns:a16="http://schemas.microsoft.com/office/drawing/2014/main" id="{A135EDC1-0CF5-41B4-88CD-6AD845489333}"/>
              </a:ext>
            </a:extLst>
          </p:cNvPr>
          <p:cNvSpPr>
            <a:spLocks noGrp="1"/>
          </p:cNvSpPr>
          <p:nvPr>
            <p:ph type="title"/>
            <p:custDataLst>
              <p:tags r:id="rId10"/>
            </p:custDataLst>
          </p:nvPr>
        </p:nvSpPr>
        <p:spPr/>
        <p:txBody>
          <a:bodyPr/>
          <a:lstStyle/>
          <a:p>
            <a:r>
              <a:rPr lang="en-US" smtClean="0"/>
              <a:t>Click to edit Master title style</a:t>
            </a:r>
            <a:endParaRPr lang="en-US" dirty="0"/>
          </a:p>
        </p:txBody>
      </p:sp>
      <p:sp>
        <p:nvSpPr>
          <p:cNvPr id="14" name="FooterBox"/>
          <p:cNvSpPr txBox="1"/>
          <p:nvPr userDrawn="1">
            <p:custDataLst>
              <p:tags r:id="rId11"/>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5945898"/>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NRF_Title and 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8" name="Content Placeholder 7">
            <a:extLst>
              <a:ext uri="{FF2B5EF4-FFF2-40B4-BE49-F238E27FC236}">
                <a16:creationId xmlns:a16="http://schemas.microsoft.com/office/drawing/2014/main" id="{42974188-BD75-4542-A709-1BAE534D2C24}"/>
              </a:ext>
            </a:extLst>
          </p:cNvPr>
          <p:cNvSpPr>
            <a:spLocks noGrp="1"/>
          </p:cNvSpPr>
          <p:nvPr>
            <p:ph sz="quarter" idx="13"/>
            <p:custDataLst>
              <p:tags r:id="rId2"/>
            </p:custDataLst>
          </p:nvPr>
        </p:nvSpPr>
        <p:spPr>
          <a:xfrm>
            <a:off x="342000" y="1385887"/>
            <a:ext cx="8460000" cy="30940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a:extLst>
              <a:ext uri="{FF2B5EF4-FFF2-40B4-BE49-F238E27FC236}">
                <a16:creationId xmlns:a16="http://schemas.microsoft.com/office/drawing/2014/main" id="{935F66B7-3F12-44C9-89E3-2839B1680C56}"/>
              </a:ext>
            </a:extLst>
          </p:cNvPr>
          <p:cNvSpPr>
            <a:spLocks noGrp="1"/>
          </p:cNvSpPr>
          <p:nvPr>
            <p:ph type="title"/>
            <p:custDataLst>
              <p:tags r:id="rId3"/>
            </p:custDataLst>
          </p:nvPr>
        </p:nvSpPr>
        <p:spPr/>
        <p:txBody>
          <a:bodyPr/>
          <a:lstStyle/>
          <a:p>
            <a:r>
              <a:rPr lang="en-US" smtClean="0"/>
              <a:t>Click to edit Master title style</a:t>
            </a:r>
            <a:endParaRPr lang="en-US" dirty="0"/>
          </a:p>
        </p:txBody>
      </p:sp>
      <p:sp>
        <p:nvSpPr>
          <p:cNvPr id="6" name="FooterBox"/>
          <p:cNvSpPr txBox="1"/>
          <p:nvPr userDrawn="1">
            <p:custDataLst>
              <p:tags r:id="rId4"/>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744295"/>
      </p:ext>
    </p:extLst>
  </p:cSld>
  <p:clrMapOvr>
    <a:masterClrMapping/>
  </p:clrMapOvr>
</p:sldLayout>
</file>

<file path=ppt/slideLayouts/slideLayout20.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Standard quotation page">
    <p:spTree>
      <p:nvGrpSpPr>
        <p:cNvPr id="1" name=""/>
        <p:cNvGrpSpPr/>
        <p:nvPr/>
      </p:nvGrpSpPr>
      <p:grpSpPr>
        <a:xfrm>
          <a:off x="0" y="0"/>
          <a:ext cx="0" cy="0"/>
          <a:chOff x="0" y="0"/>
          <a:chExt cx="0" cy="0"/>
        </a:xfrm>
      </p:grpSpPr>
      <p:sp>
        <p:nvSpPr>
          <p:cNvPr id="46" name="Freeform 6">
            <a:extLst>
              <a:ext uri="{FF2B5EF4-FFF2-40B4-BE49-F238E27FC236}">
                <a16:creationId xmlns:a16="http://schemas.microsoft.com/office/drawing/2014/main" id="{358CC237-A04E-0A41-A53D-4441780F376D}"/>
              </a:ext>
            </a:extLst>
          </p:cNvPr>
          <p:cNvSpPr>
            <a:spLocks noEditPoints="1"/>
          </p:cNvSpPr>
          <p:nvPr userDrawn="1">
            <p:custDataLst>
              <p:tags r:id="rId1"/>
            </p:custDataLst>
          </p:nvPr>
        </p:nvSpPr>
        <p:spPr bwMode="auto">
          <a:xfrm>
            <a:off x="700732" y="790571"/>
            <a:ext cx="639448" cy="652996"/>
          </a:xfrm>
          <a:custGeom>
            <a:avLst/>
            <a:gdLst>
              <a:gd name="T0" fmla="*/ 200 w 400"/>
              <a:gd name="T1" fmla="*/ 0 h 408"/>
              <a:gd name="T2" fmla="*/ 0 w 400"/>
              <a:gd name="T3" fmla="*/ 204 h 408"/>
              <a:gd name="T4" fmla="*/ 200 w 400"/>
              <a:gd name="T5" fmla="*/ 408 h 408"/>
              <a:gd name="T6" fmla="*/ 400 w 400"/>
              <a:gd name="T7" fmla="*/ 204 h 408"/>
              <a:gd name="T8" fmla="*/ 200 w 400"/>
              <a:gd name="T9" fmla="*/ 0 h 408"/>
              <a:gd name="T10" fmla="*/ 146 w 400"/>
              <a:gd name="T11" fmla="*/ 199 h 408"/>
              <a:gd name="T12" fmla="*/ 161 w 400"/>
              <a:gd name="T13" fmla="*/ 207 h 408"/>
              <a:gd name="T14" fmla="*/ 177 w 400"/>
              <a:gd name="T15" fmla="*/ 217 h 408"/>
              <a:gd name="T16" fmla="*/ 185 w 400"/>
              <a:gd name="T17" fmla="*/ 240 h 408"/>
              <a:gd name="T18" fmla="*/ 173 w 400"/>
              <a:gd name="T19" fmla="*/ 268 h 408"/>
              <a:gd name="T20" fmla="*/ 142 w 400"/>
              <a:gd name="T21" fmla="*/ 280 h 408"/>
              <a:gd name="T22" fmla="*/ 109 w 400"/>
              <a:gd name="T23" fmla="*/ 265 h 408"/>
              <a:gd name="T24" fmla="*/ 96 w 400"/>
              <a:gd name="T25" fmla="*/ 222 h 408"/>
              <a:gd name="T26" fmla="*/ 117 w 400"/>
              <a:gd name="T27" fmla="*/ 163 h 408"/>
              <a:gd name="T28" fmla="*/ 177 w 400"/>
              <a:gd name="T29" fmla="*/ 128 h 408"/>
              <a:gd name="T30" fmla="*/ 190 w 400"/>
              <a:gd name="T31" fmla="*/ 147 h 408"/>
              <a:gd name="T32" fmla="*/ 142 w 400"/>
              <a:gd name="T33" fmla="*/ 188 h 408"/>
              <a:gd name="T34" fmla="*/ 146 w 400"/>
              <a:gd name="T35" fmla="*/ 199 h 408"/>
              <a:gd name="T36" fmla="*/ 262 w 400"/>
              <a:gd name="T37" fmla="*/ 199 h 408"/>
              <a:gd name="T38" fmla="*/ 275 w 400"/>
              <a:gd name="T39" fmla="*/ 207 h 408"/>
              <a:gd name="T40" fmla="*/ 291 w 400"/>
              <a:gd name="T41" fmla="*/ 217 h 408"/>
              <a:gd name="T42" fmla="*/ 298 w 400"/>
              <a:gd name="T43" fmla="*/ 240 h 408"/>
              <a:gd name="T44" fmla="*/ 287 w 400"/>
              <a:gd name="T45" fmla="*/ 268 h 408"/>
              <a:gd name="T46" fmla="*/ 256 w 400"/>
              <a:gd name="T47" fmla="*/ 280 h 408"/>
              <a:gd name="T48" fmla="*/ 223 w 400"/>
              <a:gd name="T49" fmla="*/ 265 h 408"/>
              <a:gd name="T50" fmla="*/ 210 w 400"/>
              <a:gd name="T51" fmla="*/ 222 h 408"/>
              <a:gd name="T52" fmla="*/ 231 w 400"/>
              <a:gd name="T53" fmla="*/ 163 h 408"/>
              <a:gd name="T54" fmla="*/ 291 w 400"/>
              <a:gd name="T55" fmla="*/ 128 h 408"/>
              <a:gd name="T56" fmla="*/ 304 w 400"/>
              <a:gd name="T57" fmla="*/ 147 h 408"/>
              <a:gd name="T58" fmla="*/ 256 w 400"/>
              <a:gd name="T59" fmla="*/ 188 h 408"/>
              <a:gd name="T60" fmla="*/ 262 w 400"/>
              <a:gd name="T61" fmla="*/ 199 h 4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00" h="408">
                <a:moveTo>
                  <a:pt x="200" y="0"/>
                </a:moveTo>
                <a:cubicBezTo>
                  <a:pt x="90" y="0"/>
                  <a:pt x="0" y="91"/>
                  <a:pt x="0" y="204"/>
                </a:cubicBezTo>
                <a:cubicBezTo>
                  <a:pt x="0" y="317"/>
                  <a:pt x="90" y="408"/>
                  <a:pt x="200" y="408"/>
                </a:cubicBezTo>
                <a:cubicBezTo>
                  <a:pt x="310" y="408"/>
                  <a:pt x="400" y="317"/>
                  <a:pt x="400" y="204"/>
                </a:cubicBezTo>
                <a:cubicBezTo>
                  <a:pt x="400" y="91"/>
                  <a:pt x="310" y="0"/>
                  <a:pt x="200" y="0"/>
                </a:cubicBezTo>
                <a:close/>
                <a:moveTo>
                  <a:pt x="146" y="199"/>
                </a:moveTo>
                <a:cubicBezTo>
                  <a:pt x="150" y="201"/>
                  <a:pt x="154" y="203"/>
                  <a:pt x="161" y="207"/>
                </a:cubicBezTo>
                <a:cubicBezTo>
                  <a:pt x="167" y="209"/>
                  <a:pt x="171" y="213"/>
                  <a:pt x="177" y="217"/>
                </a:cubicBezTo>
                <a:cubicBezTo>
                  <a:pt x="183" y="222"/>
                  <a:pt x="185" y="230"/>
                  <a:pt x="185" y="240"/>
                </a:cubicBezTo>
                <a:cubicBezTo>
                  <a:pt x="185" y="251"/>
                  <a:pt x="181" y="261"/>
                  <a:pt x="173" y="268"/>
                </a:cubicBezTo>
                <a:cubicBezTo>
                  <a:pt x="165" y="276"/>
                  <a:pt x="156" y="280"/>
                  <a:pt x="142" y="280"/>
                </a:cubicBezTo>
                <a:cubicBezTo>
                  <a:pt x="129" y="280"/>
                  <a:pt x="117" y="274"/>
                  <a:pt x="109" y="265"/>
                </a:cubicBezTo>
                <a:cubicBezTo>
                  <a:pt x="100" y="253"/>
                  <a:pt x="96" y="240"/>
                  <a:pt x="96" y="222"/>
                </a:cubicBezTo>
                <a:cubicBezTo>
                  <a:pt x="96" y="199"/>
                  <a:pt x="102" y="180"/>
                  <a:pt x="117" y="163"/>
                </a:cubicBezTo>
                <a:cubicBezTo>
                  <a:pt x="131" y="145"/>
                  <a:pt x="150" y="134"/>
                  <a:pt x="177" y="128"/>
                </a:cubicBezTo>
                <a:cubicBezTo>
                  <a:pt x="177" y="128"/>
                  <a:pt x="177" y="128"/>
                  <a:pt x="190" y="147"/>
                </a:cubicBezTo>
                <a:cubicBezTo>
                  <a:pt x="160" y="157"/>
                  <a:pt x="142" y="170"/>
                  <a:pt x="142" y="188"/>
                </a:cubicBezTo>
                <a:cubicBezTo>
                  <a:pt x="142" y="193"/>
                  <a:pt x="144" y="197"/>
                  <a:pt x="146" y="199"/>
                </a:cubicBezTo>
                <a:close/>
                <a:moveTo>
                  <a:pt x="262" y="199"/>
                </a:moveTo>
                <a:cubicBezTo>
                  <a:pt x="264" y="201"/>
                  <a:pt x="269" y="203"/>
                  <a:pt x="275" y="207"/>
                </a:cubicBezTo>
                <a:cubicBezTo>
                  <a:pt x="281" y="209"/>
                  <a:pt x="285" y="213"/>
                  <a:pt x="291" y="217"/>
                </a:cubicBezTo>
                <a:cubicBezTo>
                  <a:pt x="296" y="222"/>
                  <a:pt x="298" y="230"/>
                  <a:pt x="298" y="240"/>
                </a:cubicBezTo>
                <a:cubicBezTo>
                  <a:pt x="298" y="251"/>
                  <a:pt x="294" y="261"/>
                  <a:pt x="287" y="268"/>
                </a:cubicBezTo>
                <a:cubicBezTo>
                  <a:pt x="279" y="276"/>
                  <a:pt x="269" y="280"/>
                  <a:pt x="256" y="280"/>
                </a:cubicBezTo>
                <a:cubicBezTo>
                  <a:pt x="242" y="280"/>
                  <a:pt x="231" y="274"/>
                  <a:pt x="223" y="265"/>
                </a:cubicBezTo>
                <a:cubicBezTo>
                  <a:pt x="213" y="253"/>
                  <a:pt x="210" y="240"/>
                  <a:pt x="210" y="222"/>
                </a:cubicBezTo>
                <a:cubicBezTo>
                  <a:pt x="210" y="199"/>
                  <a:pt x="215" y="180"/>
                  <a:pt x="231" y="163"/>
                </a:cubicBezTo>
                <a:cubicBezTo>
                  <a:pt x="244" y="145"/>
                  <a:pt x="265" y="134"/>
                  <a:pt x="291" y="128"/>
                </a:cubicBezTo>
                <a:cubicBezTo>
                  <a:pt x="291" y="128"/>
                  <a:pt x="291" y="128"/>
                  <a:pt x="304" y="147"/>
                </a:cubicBezTo>
                <a:cubicBezTo>
                  <a:pt x="273" y="157"/>
                  <a:pt x="256" y="170"/>
                  <a:pt x="256" y="188"/>
                </a:cubicBezTo>
                <a:cubicBezTo>
                  <a:pt x="256" y="193"/>
                  <a:pt x="258" y="197"/>
                  <a:pt x="262" y="199"/>
                </a:cubicBezTo>
                <a:close/>
              </a:path>
            </a:pathLst>
          </a:custGeom>
          <a:solidFill>
            <a:schemeClr val="tx2"/>
          </a:solidFill>
          <a:ln>
            <a:noFill/>
          </a:ln>
          <a:extLst/>
        </p:spPr>
        <p:txBody>
          <a:bodyPr vert="horz" wrap="square" lIns="91440" tIns="45720" rIns="91440" bIns="45720" numCol="1" anchor="t" anchorCtr="0" compatLnSpc="1">
            <a:prstTxWarp prst="textNoShape">
              <a:avLst/>
            </a:prstTxWarp>
          </a:bodyPr>
          <a:lstStyle/>
          <a:p>
            <a:endParaRPr lang="en-US" dirty="0"/>
          </a:p>
        </p:txBody>
      </p:sp>
      <p:sp>
        <p:nvSpPr>
          <p:cNvPr id="3" name="Text Placeholder 2">
            <a:extLst>
              <a:ext uri="{FF2B5EF4-FFF2-40B4-BE49-F238E27FC236}">
                <a16:creationId xmlns:a16="http://schemas.microsoft.com/office/drawing/2014/main" id="{DEE10A91-DE2E-4093-80BE-DC026E60A15B}"/>
              </a:ext>
            </a:extLst>
          </p:cNvPr>
          <p:cNvSpPr>
            <a:spLocks noGrp="1"/>
          </p:cNvSpPr>
          <p:nvPr>
            <p:ph type="body" sz="quarter" idx="13" hasCustomPrompt="1"/>
            <p:custDataLst>
              <p:tags r:id="rId2"/>
            </p:custDataLst>
          </p:nvPr>
        </p:nvSpPr>
        <p:spPr>
          <a:xfrm>
            <a:off x="1765300" y="879925"/>
            <a:ext cx="5613400" cy="3600000"/>
          </a:xfrm>
        </p:spPr>
        <p:txBody>
          <a:bodyPr/>
          <a:lstStyle>
            <a:lvl1pPr marL="0" indent="0">
              <a:buNone/>
              <a:defRPr sz="2800" i="1" spc="-100" baseline="0">
                <a:latin typeface="+mj-lt"/>
              </a:defRPr>
            </a:lvl1pPr>
            <a:lvl2pPr marL="0" indent="0">
              <a:spcBef>
                <a:spcPts val="600"/>
              </a:spcBef>
              <a:buNone/>
              <a:defRPr>
                <a:solidFill>
                  <a:schemeClr val="tx2"/>
                </a:solidFill>
                <a:latin typeface="+mj-lt"/>
              </a:defRPr>
            </a:lvl2pPr>
            <a:lvl3pPr marL="0" indent="0">
              <a:spcBef>
                <a:spcPts val="600"/>
              </a:spcBef>
              <a:buNone/>
              <a:defRPr>
                <a:solidFill>
                  <a:schemeClr val="tx2"/>
                </a:solidFill>
                <a:latin typeface="+mj-lt"/>
              </a:defRPr>
            </a:lvl3pPr>
            <a:lvl4pPr marL="0" indent="0">
              <a:spcBef>
                <a:spcPts val="600"/>
              </a:spcBef>
              <a:buNone/>
              <a:defRPr>
                <a:solidFill>
                  <a:schemeClr val="tx2"/>
                </a:solidFill>
                <a:latin typeface="+mj-lt"/>
              </a:defRPr>
            </a:lvl4pPr>
            <a:lvl5pPr marL="0" indent="0">
              <a:spcBef>
                <a:spcPts val="600"/>
              </a:spcBef>
              <a:buNone/>
              <a:defRPr>
                <a:solidFill>
                  <a:schemeClr val="tx2"/>
                </a:solidFill>
                <a:latin typeface="+mj-lt"/>
              </a:defRPr>
            </a:lvl5pPr>
            <a:lvl6pPr marL="0" indent="0">
              <a:spcBef>
                <a:spcPts val="600"/>
              </a:spcBef>
              <a:buNone/>
              <a:defRPr>
                <a:solidFill>
                  <a:schemeClr val="tx2"/>
                </a:solidFill>
                <a:latin typeface="+mj-lt"/>
              </a:defRPr>
            </a:lvl6pPr>
            <a:lvl7pPr marL="0" indent="0">
              <a:spcBef>
                <a:spcPts val="600"/>
              </a:spcBef>
              <a:buNone/>
              <a:defRPr>
                <a:solidFill>
                  <a:schemeClr val="tx2"/>
                </a:solidFill>
                <a:latin typeface="+mj-lt"/>
              </a:defRPr>
            </a:lvl7pPr>
            <a:lvl8pPr marL="0" indent="0">
              <a:spcBef>
                <a:spcPts val="600"/>
              </a:spcBef>
              <a:buNone/>
              <a:defRPr>
                <a:solidFill>
                  <a:schemeClr val="tx2"/>
                </a:solidFill>
                <a:latin typeface="+mj-lt"/>
              </a:defRPr>
            </a:lvl8pPr>
            <a:lvl9pPr marL="0" indent="0">
              <a:spcBef>
                <a:spcPts val="600"/>
              </a:spcBef>
              <a:buNone/>
              <a:defRPr>
                <a:solidFill>
                  <a:schemeClr val="tx2"/>
                </a:solidFill>
                <a:latin typeface="+mj-lt"/>
              </a:defRPr>
            </a:lvl9pPr>
          </a:lstStyle>
          <a:p>
            <a:pPr lvl="0"/>
            <a:r>
              <a:rPr lang="en-US" dirty="0"/>
              <a:t>Quotation</a:t>
            </a:r>
          </a:p>
          <a:p>
            <a:pPr lvl="1"/>
            <a:r>
              <a:rPr lang="en-US" dirty="0"/>
              <a:t>Attribution</a:t>
            </a:r>
          </a:p>
        </p:txBody>
      </p:sp>
      <p:sp>
        <p:nvSpPr>
          <p:cNvPr id="6" name="Slide Number Placeholder 5">
            <a:extLst>
              <a:ext uri="{FF2B5EF4-FFF2-40B4-BE49-F238E27FC236}">
                <a16:creationId xmlns:a16="http://schemas.microsoft.com/office/drawing/2014/main" id="{2917A6D7-276D-4D2C-A18E-2A2FA9F2A3E1}"/>
              </a:ext>
            </a:extLst>
          </p:cNvPr>
          <p:cNvSpPr>
            <a:spLocks noGrp="1"/>
          </p:cNvSpPr>
          <p:nvPr>
            <p:ph type="sldNum" sz="quarter" idx="16"/>
            <p:custDataLst>
              <p:tags r:id="rId3"/>
            </p:custDataLst>
          </p:nvPr>
        </p:nvSpPr>
        <p:spPr/>
        <p:txBody>
          <a:bodyPr/>
          <a:lstStyle/>
          <a:p>
            <a:fld id="{8AE658E8-9B3B-41CF-9D54-C22306B86F23}" type="slidenum">
              <a:rPr lang="en-US" smtClean="0"/>
              <a:pPr/>
              <a:t>‹#›</a:t>
            </a:fld>
            <a:endParaRPr lang="en-US" dirty="0"/>
          </a:p>
        </p:txBody>
      </p:sp>
      <p:sp>
        <p:nvSpPr>
          <p:cNvPr id="7" name="FooterBox"/>
          <p:cNvSpPr txBox="1"/>
          <p:nvPr userDrawn="1">
            <p:custDataLst>
              <p:tags r:id="rId4"/>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8664415"/>
      </p:ext>
    </p:extLst>
  </p:cSld>
  <p:clrMapOvr>
    <a:masterClrMapping/>
  </p:clrMapOvr>
  <p:extLst mod="1">
    <p:ext uri="{DCECCB84-F9BA-43D5-87BE-67443E8EF086}">
      <p15:sldGuideLst xmlns:p15="http://schemas.microsoft.com/office/powerpoint/2012/main"/>
    </p:ext>
  </p:extLst>
</p:sldLayout>
</file>

<file path=ppt/slideLayouts/slideLayout21.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Picture collage">
    <p:spTree>
      <p:nvGrpSpPr>
        <p:cNvPr id="1" name=""/>
        <p:cNvGrpSpPr/>
        <p:nvPr/>
      </p:nvGrpSpPr>
      <p:grpSpPr>
        <a:xfrm>
          <a:off x="0" y="0"/>
          <a:ext cx="0" cy="0"/>
          <a:chOff x="0" y="0"/>
          <a:chExt cx="0" cy="0"/>
        </a:xfrm>
      </p:grpSpPr>
      <p:sp>
        <p:nvSpPr>
          <p:cNvPr id="13" name="Picture Placeholder 3">
            <a:extLst>
              <a:ext uri="{FF2B5EF4-FFF2-40B4-BE49-F238E27FC236}">
                <a16:creationId xmlns:a16="http://schemas.microsoft.com/office/drawing/2014/main" id="{98E8DC7E-B2A0-43CE-9007-7AAEE1C22D50}"/>
              </a:ext>
            </a:extLst>
          </p:cNvPr>
          <p:cNvSpPr>
            <a:spLocks noGrp="1"/>
          </p:cNvSpPr>
          <p:nvPr>
            <p:ph type="pic" sz="quarter" idx="17" hasCustomPrompt="1"/>
            <p:custDataLst>
              <p:tags r:id="rId1"/>
            </p:custDataLst>
          </p:nvPr>
        </p:nvSpPr>
        <p:spPr>
          <a:xfrm>
            <a:off x="341313" y="341313"/>
            <a:ext cx="4194175" cy="2425740"/>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2"/>
            </p:custDataLst>
          </p:nvPr>
        </p:nvSpPr>
        <p:spPr/>
        <p:txBody>
          <a:bodyPr/>
          <a:lstStyle/>
          <a:p>
            <a:fld id="{8AE658E8-9B3B-41CF-9D54-C22306B86F23}" type="slidenum">
              <a:rPr lang="en-US" smtClean="0"/>
              <a:pPr/>
              <a:t>‹#›</a:t>
            </a:fld>
            <a:endParaRPr lang="en-US" dirty="0"/>
          </a:p>
        </p:txBody>
      </p:sp>
      <p:sp>
        <p:nvSpPr>
          <p:cNvPr id="11" name="Picture Placeholder 14">
            <a:extLst>
              <a:ext uri="{FF2B5EF4-FFF2-40B4-BE49-F238E27FC236}">
                <a16:creationId xmlns:a16="http://schemas.microsoft.com/office/drawing/2014/main" id="{E71FEA35-3A16-4900-A508-D7765FD7B774}"/>
              </a:ext>
            </a:extLst>
          </p:cNvPr>
          <p:cNvSpPr>
            <a:spLocks noGrp="1"/>
          </p:cNvSpPr>
          <p:nvPr>
            <p:ph type="pic" sz="quarter" idx="19" hasCustomPrompt="1"/>
            <p:custDataLst>
              <p:tags r:id="rId3"/>
            </p:custDataLst>
          </p:nvPr>
        </p:nvSpPr>
        <p:spPr>
          <a:xfrm>
            <a:off x="2476288" y="2837855"/>
            <a:ext cx="2059200" cy="1641600"/>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sp>
        <p:nvSpPr>
          <p:cNvPr id="12" name="Picture Placeholder 12">
            <a:extLst>
              <a:ext uri="{FF2B5EF4-FFF2-40B4-BE49-F238E27FC236}">
                <a16:creationId xmlns:a16="http://schemas.microsoft.com/office/drawing/2014/main" id="{A501F6B3-22CB-4A2C-8C97-C213BE1BCA88}"/>
              </a:ext>
            </a:extLst>
          </p:cNvPr>
          <p:cNvSpPr>
            <a:spLocks noGrp="1"/>
          </p:cNvSpPr>
          <p:nvPr>
            <p:ph type="pic" sz="quarter" idx="18" hasCustomPrompt="1"/>
            <p:custDataLst>
              <p:tags r:id="rId4"/>
            </p:custDataLst>
          </p:nvPr>
        </p:nvSpPr>
        <p:spPr>
          <a:xfrm>
            <a:off x="4608000" y="341312"/>
            <a:ext cx="4194174" cy="1487487"/>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sp>
        <p:nvSpPr>
          <p:cNvPr id="14" name="Picture Placeholder 16">
            <a:extLst>
              <a:ext uri="{FF2B5EF4-FFF2-40B4-BE49-F238E27FC236}">
                <a16:creationId xmlns:a16="http://schemas.microsoft.com/office/drawing/2014/main" id="{42BA8E63-F18A-4D11-B071-F3C77163AE73}"/>
              </a:ext>
            </a:extLst>
          </p:cNvPr>
          <p:cNvSpPr>
            <a:spLocks noGrp="1"/>
          </p:cNvSpPr>
          <p:nvPr>
            <p:ph type="pic" sz="quarter" idx="20" hasCustomPrompt="1"/>
            <p:custDataLst>
              <p:tags r:id="rId5"/>
            </p:custDataLst>
          </p:nvPr>
        </p:nvSpPr>
        <p:spPr>
          <a:xfrm>
            <a:off x="4608000" y="1901270"/>
            <a:ext cx="2059200" cy="2189163"/>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sp>
        <p:nvSpPr>
          <p:cNvPr id="10" name="Picture Placeholder 141">
            <a:extLst>
              <a:ext uri="{FF2B5EF4-FFF2-40B4-BE49-F238E27FC236}">
                <a16:creationId xmlns:a16="http://schemas.microsoft.com/office/drawing/2014/main" id="{E71FEA35-3A16-4900-A508-D7765FD7B774}"/>
              </a:ext>
            </a:extLst>
          </p:cNvPr>
          <p:cNvSpPr>
            <a:spLocks noGrp="1"/>
          </p:cNvSpPr>
          <p:nvPr>
            <p:ph type="pic" sz="quarter" idx="21" hasCustomPrompt="1"/>
            <p:custDataLst>
              <p:tags r:id="rId6"/>
            </p:custDataLst>
          </p:nvPr>
        </p:nvSpPr>
        <p:spPr>
          <a:xfrm>
            <a:off x="6742974" y="1901270"/>
            <a:ext cx="2059200" cy="1641600"/>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sp>
        <p:nvSpPr>
          <p:cNvPr id="9" name="FooterBox"/>
          <p:cNvSpPr txBox="1"/>
          <p:nvPr userDrawn="1">
            <p:custDataLst>
              <p:tags r:id="rId7"/>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7006150"/>
      </p:ext>
    </p:extLst>
  </p:cSld>
  <p:clrMapOvr>
    <a:masterClrMapping/>
  </p:clrMapOvr>
  <p:extLst mod="1">
    <p:ext uri="{DCECCB84-F9BA-43D5-87BE-67443E8EF086}">
      <p15:sldGuideLst xmlns:p15="http://schemas.microsoft.com/office/powerpoint/2012/main"/>
    </p:ext>
  </p:extLst>
</p:sldLayout>
</file>

<file path=ppt/slideLayouts/slideLayout22.xml><?xml version="1.0" encoding="utf-8"?>
<p:sldLayout xmlns:a14="http://schemas.microsoft.com/office/drawing/2010/main"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NRF_Section divider">
    <p:bg>
      <p:bgPr>
        <a:blipFill dpi="0" rotWithShape="1">
          <a:blip r:embed="rId6"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cxnSp>
        <p:nvCxnSpPr>
          <p:cNvPr id="6" name="Straight Connector 5" hidden="1">
            <a:extLst>
              <a:ext uri="{FF2B5EF4-FFF2-40B4-BE49-F238E27FC236}">
                <a16:creationId xmlns:a16="http://schemas.microsoft.com/office/drawing/2014/main" id="{3B28DC33-08C2-FB42-99B4-0451F625E47F}"/>
              </a:ext>
            </a:extLst>
          </p:cNvPr>
          <p:cNvCxnSpPr>
            <a:cxnSpLocks/>
          </p:cNvCxnSpPr>
          <p:nvPr userDrawn="1">
            <p:custDataLst>
              <p:tags r:id="rId1"/>
            </p:custDataLst>
          </p:nvPr>
        </p:nvCxnSpPr>
        <p:spPr>
          <a:xfrm>
            <a:off x="336698" y="772980"/>
            <a:ext cx="8467456" cy="0"/>
          </a:xfrm>
          <a:prstGeom prst="line">
            <a:avLst/>
          </a:prstGeom>
          <a:ln w="9525" cap="rnd">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3" name="Text Placeholder 2" hidden="1">
            <a:extLst>
              <a:ext uri="{FF2B5EF4-FFF2-40B4-BE49-F238E27FC236}">
                <a16:creationId xmlns:a16="http://schemas.microsoft.com/office/drawing/2014/main" id="{37165701-B47F-8B46-9502-B88ADE0AAD8B}"/>
              </a:ext>
            </a:extLst>
          </p:cNvPr>
          <p:cNvSpPr>
            <a:spLocks noGrp="1"/>
          </p:cNvSpPr>
          <p:nvPr>
            <p:ph type="body" sz="quarter" idx="16" hasCustomPrompt="1"/>
            <p:custDataLst>
              <p:tags r:id="rId2"/>
            </p:custDataLst>
          </p:nvPr>
        </p:nvSpPr>
        <p:spPr>
          <a:xfrm>
            <a:off x="341999" y="872486"/>
            <a:ext cx="6330591" cy="427677"/>
          </a:xfrm>
          <a:prstGeom prst="rect">
            <a:avLst/>
          </a:prstGeom>
        </p:spPr>
        <p:txBody>
          <a:bodyPr lIns="0" tIns="0" rIns="0" bIns="0">
            <a:noAutofit/>
          </a:bodyPr>
          <a:lstStyle>
            <a:lvl1pPr marL="0" indent="0">
              <a:spcBef>
                <a:spcPts val="600"/>
              </a:spcBef>
              <a:buNone/>
              <a:defRPr sz="1000">
                <a:solidFill>
                  <a:schemeClr val="bg1"/>
                </a:solidFill>
              </a:defRPr>
            </a:lvl1pPr>
            <a:lvl2pPr marL="0" indent="0">
              <a:spcBef>
                <a:spcPts val="600"/>
              </a:spcBef>
              <a:buNone/>
              <a:defRPr sz="1000">
                <a:solidFill>
                  <a:schemeClr val="bg1"/>
                </a:solidFill>
              </a:defRPr>
            </a:lvl2pPr>
            <a:lvl3pPr marL="0" indent="0">
              <a:spcBef>
                <a:spcPts val="600"/>
              </a:spcBef>
              <a:buNone/>
              <a:defRPr sz="1000">
                <a:solidFill>
                  <a:schemeClr val="bg1"/>
                </a:solidFill>
              </a:defRPr>
            </a:lvl3pPr>
            <a:lvl4pPr marL="0" indent="0">
              <a:spcBef>
                <a:spcPts val="600"/>
              </a:spcBef>
              <a:buNone/>
              <a:defRPr sz="1000">
                <a:solidFill>
                  <a:schemeClr val="bg1"/>
                </a:solidFill>
              </a:defRPr>
            </a:lvl4pPr>
            <a:lvl5pPr marL="0" indent="0">
              <a:spcBef>
                <a:spcPts val="600"/>
              </a:spcBef>
              <a:buNone/>
              <a:defRPr sz="1000">
                <a:solidFill>
                  <a:schemeClr val="bg1"/>
                </a:solidFill>
              </a:defRPr>
            </a:lvl5pPr>
            <a:lvl6pPr marL="0" indent="0">
              <a:spcBef>
                <a:spcPts val="600"/>
              </a:spcBef>
              <a:buNone/>
              <a:defRPr sz="1000">
                <a:solidFill>
                  <a:schemeClr val="bg1"/>
                </a:solidFill>
              </a:defRPr>
            </a:lvl6pPr>
            <a:lvl7pPr marL="0" indent="0">
              <a:spcBef>
                <a:spcPts val="600"/>
              </a:spcBef>
              <a:buNone/>
              <a:defRPr sz="1000">
                <a:solidFill>
                  <a:schemeClr val="bg1"/>
                </a:solidFill>
              </a:defRPr>
            </a:lvl7pPr>
            <a:lvl8pPr marL="0" indent="0">
              <a:spcBef>
                <a:spcPts val="600"/>
              </a:spcBef>
              <a:buNone/>
              <a:defRPr sz="1000">
                <a:solidFill>
                  <a:schemeClr val="bg1"/>
                </a:solidFill>
              </a:defRPr>
            </a:lvl8pPr>
            <a:lvl9pPr marL="0" indent="0">
              <a:spcBef>
                <a:spcPts val="600"/>
              </a:spcBef>
              <a:buNone/>
              <a:defRPr sz="1000">
                <a:solidFill>
                  <a:schemeClr val="bg1"/>
                </a:solidFill>
              </a:defRPr>
            </a:lvl9pPr>
          </a:lstStyle>
          <a:p>
            <a:pPr lvl="0"/>
            <a:r>
              <a:rPr lang="en-US" dirty="0">
                <a:solidFill>
                  <a:schemeClr val="bg1"/>
                </a:solidFill>
              </a:rPr>
              <a:t>Chapter or section number (optional)</a:t>
            </a:r>
          </a:p>
        </p:txBody>
      </p:sp>
      <p:sp>
        <p:nvSpPr>
          <p:cNvPr id="5" name="Title 4" hidden="1">
            <a:extLst>
              <a:ext uri="{FF2B5EF4-FFF2-40B4-BE49-F238E27FC236}">
                <a16:creationId xmlns:a16="http://schemas.microsoft.com/office/drawing/2014/main" id="{D513344C-413B-46D0-BB8A-46D78FB03937}"/>
              </a:ext>
            </a:extLst>
          </p:cNvPr>
          <p:cNvSpPr>
            <a:spLocks noGrp="1"/>
          </p:cNvSpPr>
          <p:nvPr>
            <p:ph type="title"/>
            <p:custDataLst>
              <p:tags r:id="rId3"/>
            </p:custDataLst>
          </p:nvPr>
        </p:nvSpPr>
        <p:spPr>
          <a:xfrm>
            <a:off x="341999" y="1392369"/>
            <a:ext cx="6328675" cy="3087555"/>
          </a:xfrm>
        </p:spPr>
        <p:txBody>
          <a:bodyPr anchor="t"/>
          <a:lstStyle>
            <a:lvl1pPr>
              <a:defRPr sz="2800">
                <a:solidFill>
                  <a:schemeClr val="bg1"/>
                </a:solidFill>
              </a:defRPr>
            </a:lvl1pPr>
          </a:lstStyle>
          <a:p>
            <a:r>
              <a:rPr lang="en-US" smtClean="0"/>
              <a:t>Click to edit Master title style</a:t>
            </a:r>
            <a:endParaRPr lang="en-US" dirty="0"/>
          </a:p>
        </p:txBody>
      </p:sp>
      <p:grpSp>
        <p:nvGrpSpPr>
          <p:cNvPr id="12" name="Group 11" hidden="1">
            <a:extLst>
              <a:ext uri="{FF2B5EF4-FFF2-40B4-BE49-F238E27FC236}">
                <a16:creationId xmlns:a16="http://schemas.microsoft.com/office/drawing/2014/main" id="{4642BEC9-940E-460B-A23F-FFA1BF99749B}"/>
              </a:ext>
            </a:extLst>
          </p:cNvPr>
          <p:cNvGrpSpPr/>
          <p:nvPr userDrawn="1">
            <p:custDataLst>
              <p:tags r:id="rId4"/>
            </p:custDataLst>
          </p:nvPr>
        </p:nvGrpSpPr>
        <p:grpSpPr>
          <a:xfrm>
            <a:off x="8450705" y="4586493"/>
            <a:ext cx="351983" cy="256429"/>
            <a:chOff x="8450705" y="4587368"/>
            <a:chExt cx="351983" cy="256429"/>
          </a:xfrm>
        </p:grpSpPr>
        <p:sp>
          <p:nvSpPr>
            <p:cNvPr id="13" name="Freeform 6">
              <a:extLst>
                <a:ext uri="{FF2B5EF4-FFF2-40B4-BE49-F238E27FC236}">
                  <a16:creationId xmlns:a16="http://schemas.microsoft.com/office/drawing/2014/main" id="{22480AD6-6C4B-45B1-9DAF-4543B3BA83B3}"/>
                </a:ext>
              </a:extLst>
            </p:cNvPr>
            <p:cNvSpPr>
              <a:spLocks/>
            </p:cNvSpPr>
            <p:nvPr/>
          </p:nvSpPr>
          <p:spPr bwMode="auto">
            <a:xfrm>
              <a:off x="8450705" y="4587368"/>
              <a:ext cx="152663" cy="106752"/>
            </a:xfrm>
            <a:custGeom>
              <a:avLst/>
              <a:gdLst>
                <a:gd name="T0" fmla="*/ 0 w 409"/>
                <a:gd name="T1" fmla="*/ 286 h 286"/>
                <a:gd name="T2" fmla="*/ 206 w 409"/>
                <a:gd name="T3" fmla="*/ 130 h 286"/>
                <a:gd name="T4" fmla="*/ 409 w 409"/>
                <a:gd name="T5" fmla="*/ 286 h 286"/>
                <a:gd name="T6" fmla="*/ 206 w 409"/>
                <a:gd name="T7" fmla="*/ 0 h 286"/>
                <a:gd name="T8" fmla="*/ 0 w 409"/>
                <a:gd name="T9" fmla="*/ 286 h 286"/>
              </a:gdLst>
              <a:ahLst/>
              <a:cxnLst>
                <a:cxn ang="0">
                  <a:pos x="T0" y="T1"/>
                </a:cxn>
                <a:cxn ang="0">
                  <a:pos x="T2" y="T3"/>
                </a:cxn>
                <a:cxn ang="0">
                  <a:pos x="T4" y="T5"/>
                </a:cxn>
                <a:cxn ang="0">
                  <a:pos x="T6" y="T7"/>
                </a:cxn>
                <a:cxn ang="0">
                  <a:pos x="T8" y="T9"/>
                </a:cxn>
              </a:cxnLst>
              <a:rect l="0" t="0" r="r" b="b"/>
              <a:pathLst>
                <a:path w="409" h="286">
                  <a:moveTo>
                    <a:pt x="0" y="286"/>
                  </a:moveTo>
                  <a:lnTo>
                    <a:pt x="206" y="130"/>
                  </a:lnTo>
                  <a:lnTo>
                    <a:pt x="409" y="286"/>
                  </a:lnTo>
                  <a:lnTo>
                    <a:pt x="206" y="0"/>
                  </a:lnTo>
                  <a:lnTo>
                    <a:pt x="0" y="2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16">
              <a:extLst>
                <a:ext uri="{FF2B5EF4-FFF2-40B4-BE49-F238E27FC236}">
                  <a16:creationId xmlns:a16="http://schemas.microsoft.com/office/drawing/2014/main" id="{6F1BD30F-6795-4DC9-9F11-6C2BB93E5EFE}"/>
                </a:ext>
              </a:extLst>
            </p:cNvPr>
            <p:cNvSpPr>
              <a:spLocks/>
            </p:cNvSpPr>
            <p:nvPr/>
          </p:nvSpPr>
          <p:spPr bwMode="auto">
            <a:xfrm>
              <a:off x="8471981" y="4707931"/>
              <a:ext cx="110111" cy="135866"/>
            </a:xfrm>
            <a:custGeom>
              <a:avLst/>
              <a:gdLst>
                <a:gd name="T0" fmla="*/ 0 w 125"/>
                <a:gd name="T1" fmla="*/ 0 h 154"/>
                <a:gd name="T2" fmla="*/ 0 w 125"/>
                <a:gd name="T3" fmla="*/ 151 h 154"/>
                <a:gd name="T4" fmla="*/ 24 w 125"/>
                <a:gd name="T5" fmla="*/ 151 h 154"/>
                <a:gd name="T6" fmla="*/ 23 w 125"/>
                <a:gd name="T7" fmla="*/ 39 h 154"/>
                <a:gd name="T8" fmla="*/ 125 w 125"/>
                <a:gd name="T9" fmla="*/ 154 h 154"/>
                <a:gd name="T10" fmla="*/ 125 w 125"/>
                <a:gd name="T11" fmla="*/ 0 h 154"/>
                <a:gd name="T12" fmla="*/ 100 w 125"/>
                <a:gd name="T13" fmla="*/ 0 h 154"/>
                <a:gd name="T14" fmla="*/ 102 w 125"/>
                <a:gd name="T15" fmla="*/ 89 h 154"/>
                <a:gd name="T16" fmla="*/ 24 w 125"/>
                <a:gd name="T17" fmla="*/ 0 h 154"/>
                <a:gd name="T18" fmla="*/ 0 w 125"/>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54">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15" name="Freeform 9">
              <a:extLst>
                <a:ext uri="{FF2B5EF4-FFF2-40B4-BE49-F238E27FC236}">
                  <a16:creationId xmlns:a16="http://schemas.microsoft.com/office/drawing/2014/main" id="{0DF17D40-378D-47E5-B1A3-7DED00C3CC7C}"/>
                </a:ext>
              </a:extLst>
            </p:cNvPr>
            <p:cNvSpPr>
              <a:spLocks/>
            </p:cNvSpPr>
            <p:nvPr/>
          </p:nvSpPr>
          <p:spPr bwMode="auto">
            <a:xfrm>
              <a:off x="8708254" y="4707931"/>
              <a:ext cx="94434" cy="133253"/>
            </a:xfrm>
            <a:custGeom>
              <a:avLst/>
              <a:gdLst>
                <a:gd name="T0" fmla="*/ 45 w 107"/>
                <a:gd name="T1" fmla="*/ 67 h 151"/>
                <a:gd name="T2" fmla="*/ 24 w 107"/>
                <a:gd name="T3" fmla="*/ 67 h 151"/>
                <a:gd name="T4" fmla="*/ 24 w 107"/>
                <a:gd name="T5" fmla="*/ 38 h 151"/>
                <a:gd name="T6" fmla="*/ 24 w 107"/>
                <a:gd name="T7" fmla="*/ 21 h 151"/>
                <a:gd name="T8" fmla="*/ 36 w 107"/>
                <a:gd name="T9" fmla="*/ 21 h 151"/>
                <a:gd name="T10" fmla="*/ 56 w 107"/>
                <a:gd name="T11" fmla="*/ 21 h 151"/>
                <a:gd name="T12" fmla="*/ 83 w 107"/>
                <a:gd name="T13" fmla="*/ 21 h 151"/>
                <a:gd name="T14" fmla="*/ 83 w 107"/>
                <a:gd name="T15" fmla="*/ 21 h 151"/>
                <a:gd name="T16" fmla="*/ 96 w 107"/>
                <a:gd name="T17" fmla="*/ 21 h 151"/>
                <a:gd name="T18" fmla="*/ 107 w 107"/>
                <a:gd name="T19" fmla="*/ 0 h 151"/>
                <a:gd name="T20" fmla="*/ 80 w 107"/>
                <a:gd name="T21" fmla="*/ 0 h 151"/>
                <a:gd name="T22" fmla="*/ 80 w 107"/>
                <a:gd name="T23" fmla="*/ 0 h 151"/>
                <a:gd name="T24" fmla="*/ 48 w 107"/>
                <a:gd name="T25" fmla="*/ 0 h 151"/>
                <a:gd name="T26" fmla="*/ 3 w 107"/>
                <a:gd name="T27" fmla="*/ 0 h 151"/>
                <a:gd name="T28" fmla="*/ 0 w 107"/>
                <a:gd name="T29" fmla="*/ 0 h 151"/>
                <a:gd name="T30" fmla="*/ 0 w 107"/>
                <a:gd name="T31" fmla="*/ 30 h 151"/>
                <a:gd name="T32" fmla="*/ 1 w 107"/>
                <a:gd name="T33" fmla="*/ 74 h 151"/>
                <a:gd name="T34" fmla="*/ 0 w 107"/>
                <a:gd name="T35" fmla="*/ 106 h 151"/>
                <a:gd name="T36" fmla="*/ 0 w 107"/>
                <a:gd name="T37" fmla="*/ 151 h 151"/>
                <a:gd name="T38" fmla="*/ 24 w 107"/>
                <a:gd name="T39" fmla="*/ 151 h 151"/>
                <a:gd name="T40" fmla="*/ 24 w 107"/>
                <a:gd name="T41" fmla="*/ 108 h 151"/>
                <a:gd name="T42" fmla="*/ 24 w 107"/>
                <a:gd name="T43" fmla="*/ 88 h 151"/>
                <a:gd name="T44" fmla="*/ 44 w 107"/>
                <a:gd name="T45" fmla="*/ 88 h 151"/>
                <a:gd name="T46" fmla="*/ 78 w 107"/>
                <a:gd name="T47" fmla="*/ 89 h 151"/>
                <a:gd name="T48" fmla="*/ 97 w 107"/>
                <a:gd name="T49" fmla="*/ 89 h 151"/>
                <a:gd name="T50" fmla="*/ 97 w 107"/>
                <a:gd name="T51" fmla="*/ 67 h 151"/>
                <a:gd name="T52" fmla="*/ 76 w 107"/>
                <a:gd name="T53" fmla="*/ 67 h 151"/>
                <a:gd name="T54" fmla="*/ 45 w 107"/>
                <a:gd name="T55" fmla="*/ 6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51">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18">
              <a:extLst>
                <a:ext uri="{FF2B5EF4-FFF2-40B4-BE49-F238E27FC236}">
                  <a16:creationId xmlns:a16="http://schemas.microsoft.com/office/drawing/2014/main" id="{22A43900-651E-4AC7-AC73-4A860AF76F4E}"/>
                </a:ext>
              </a:extLst>
            </p:cNvPr>
            <p:cNvSpPr>
              <a:spLocks/>
            </p:cNvSpPr>
            <p:nvPr/>
          </p:nvSpPr>
          <p:spPr bwMode="auto">
            <a:xfrm>
              <a:off x="8597396" y="4707931"/>
              <a:ext cx="102273" cy="135866"/>
            </a:xfrm>
            <a:custGeom>
              <a:avLst/>
              <a:gdLst>
                <a:gd name="T0" fmla="*/ 39 w 116"/>
                <a:gd name="T1" fmla="*/ 82 h 154"/>
                <a:gd name="T2" fmla="*/ 97 w 116"/>
                <a:gd name="T3" fmla="*/ 154 h 154"/>
                <a:gd name="T4" fmla="*/ 116 w 116"/>
                <a:gd name="T5" fmla="*/ 138 h 154"/>
                <a:gd name="T6" fmla="*/ 71 w 116"/>
                <a:gd name="T7" fmla="*/ 84 h 154"/>
                <a:gd name="T8" fmla="*/ 87 w 116"/>
                <a:gd name="T9" fmla="*/ 71 h 154"/>
                <a:gd name="T10" fmla="*/ 97 w 116"/>
                <a:gd name="T11" fmla="*/ 43 h 154"/>
                <a:gd name="T12" fmla="*/ 90 w 116"/>
                <a:gd name="T13" fmla="*/ 20 h 154"/>
                <a:gd name="T14" fmla="*/ 71 w 116"/>
                <a:gd name="T15" fmla="*/ 6 h 154"/>
                <a:gd name="T16" fmla="*/ 53 w 116"/>
                <a:gd name="T17" fmla="*/ 1 h 154"/>
                <a:gd name="T18" fmla="*/ 34 w 116"/>
                <a:gd name="T19" fmla="*/ 0 h 154"/>
                <a:gd name="T20" fmla="*/ 14 w 116"/>
                <a:gd name="T21" fmla="*/ 0 h 154"/>
                <a:gd name="T22" fmla="*/ 0 w 116"/>
                <a:gd name="T23" fmla="*/ 0 h 154"/>
                <a:gd name="T24" fmla="*/ 0 w 116"/>
                <a:gd name="T25" fmla="*/ 3 h 154"/>
                <a:gd name="T26" fmla="*/ 0 w 116"/>
                <a:gd name="T27" fmla="*/ 56 h 154"/>
                <a:gd name="T28" fmla="*/ 0 w 116"/>
                <a:gd name="T29" fmla="*/ 76 h 154"/>
                <a:gd name="T30" fmla="*/ 0 w 116"/>
                <a:gd name="T31" fmla="*/ 123 h 154"/>
                <a:gd name="T32" fmla="*/ 0 w 116"/>
                <a:gd name="T33" fmla="*/ 151 h 154"/>
                <a:gd name="T34" fmla="*/ 24 w 116"/>
                <a:gd name="T35" fmla="*/ 151 h 154"/>
                <a:gd name="T36" fmla="*/ 24 w 116"/>
                <a:gd name="T37" fmla="*/ 116 h 154"/>
                <a:gd name="T38" fmla="*/ 24 w 116"/>
                <a:gd name="T39" fmla="*/ 76 h 154"/>
                <a:gd name="T40" fmla="*/ 24 w 116"/>
                <a:gd name="T41" fmla="*/ 54 h 154"/>
                <a:gd name="T42" fmla="*/ 24 w 116"/>
                <a:gd name="T43" fmla="*/ 21 h 154"/>
                <a:gd name="T44" fmla="*/ 29 w 116"/>
                <a:gd name="T45" fmla="*/ 21 h 154"/>
                <a:gd name="T46" fmla="*/ 44 w 116"/>
                <a:gd name="T47" fmla="*/ 21 h 154"/>
                <a:gd name="T48" fmla="*/ 57 w 116"/>
                <a:gd name="T49" fmla="*/ 24 h 154"/>
                <a:gd name="T50" fmla="*/ 68 w 116"/>
                <a:gd name="T51" fmla="*/ 32 h 154"/>
                <a:gd name="T52" fmla="*/ 71 w 116"/>
                <a:gd name="T53" fmla="*/ 46 h 154"/>
                <a:gd name="T54" fmla="*/ 69 w 116"/>
                <a:gd name="T55" fmla="*/ 59 h 154"/>
                <a:gd name="T56" fmla="*/ 62 w 116"/>
                <a:gd name="T57" fmla="*/ 68 h 154"/>
                <a:gd name="T58" fmla="*/ 51 w 116"/>
                <a:gd name="T59" fmla="*/ 76 h 154"/>
                <a:gd name="T60" fmla="*/ 39 w 116"/>
                <a:gd name="T61"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54">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 name="Group 1">
            <a:extLst>
              <a:ext uri="{FF2B5EF4-FFF2-40B4-BE49-F238E27FC236}">
                <a16:creationId xmlns:a16="http://schemas.microsoft.com/office/drawing/2014/main" id="{4DD95260-6980-437C-BEB9-C3C457236111}"/>
              </a:ext>
            </a:extLst>
          </p:cNvPr>
          <p:cNvGrpSpPr/>
          <p:nvPr userDrawn="1"/>
        </p:nvGrpSpPr>
        <p:grpSpPr>
          <a:xfrm>
            <a:off x="-1574" y="-3814"/>
            <a:ext cx="9144000" cy="5156200"/>
            <a:chOff x="-1574" y="-3814"/>
            <a:chExt cx="9144000" cy="5156200"/>
          </a:xfrm>
        </p:grpSpPr>
        <p:pic>
          <p:nvPicPr>
            <p:cNvPr id="11" name="Picture 2" descr="C:\Users\user\Documents\Mediasterling\Norton Rose\From Client\20181219 - logos and resources\overlay.png">
              <a:extLst>
                <a:ext uri="{FF2B5EF4-FFF2-40B4-BE49-F238E27FC236}">
                  <a16:creationId xmlns:a16="http://schemas.microsoft.com/office/drawing/2014/main" id="{93F78249-3780-4F43-89C9-8524A2CDE317}"/>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1574" y="-3814"/>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1" descr="C:\Users\user\Documents\Mediasterling\Norton Rose\From Client\20181219 - logos and resources\overlay.png">
              <a:extLst>
                <a:ext uri="{FF2B5EF4-FFF2-40B4-BE49-F238E27FC236}">
                  <a16:creationId xmlns:a16="http://schemas.microsoft.com/office/drawing/2014/main" id="{822F46C7-C11F-4D2C-AC09-D76CBD180E97}"/>
                </a:ext>
              </a:extLst>
            </p:cNvPr>
            <p:cNvPicPr>
              <a:picLocks noChangeAspect="1" noChangeArrowheads="1"/>
            </p:cNvPicPr>
            <p:nvPr userDrawn="1"/>
          </p:nvPicPr>
          <p:blipFill>
            <a:blip r:embed="rId7">
              <a:extLst>
                <a:ext uri="{28A0092B-C50C-407E-A947-70E740481C1C}">
                  <a14:useLocalDpi xmlns:a14="http://schemas.microsoft.com/office/drawing/2010/main"/>
                </a:ext>
              </a:extLst>
            </a:blip>
            <a:srcRect/>
            <a:stretch>
              <a:fillRect/>
            </a:stretch>
          </p:blipFill>
          <p:spPr bwMode="auto">
            <a:xfrm>
              <a:off x="-1574" y="8886"/>
              <a:ext cx="9144000" cy="5143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83089582"/>
      </p:ext>
    </p:extLst>
  </p:cSld>
  <p:clrMapOvr>
    <a:masterClrMapping/>
  </p:clrMapOvr>
  <p:extLst mod="1">
    <p:ext uri="{DCECCB84-F9BA-43D5-87BE-67443E8EF086}">
      <p15:sldGuideLst xmlns:p15="http://schemas.microsoft.com/office/powerpoint/2012/main"/>
    </p:ext>
  </p:extLst>
</p:sldLayout>
</file>

<file path=ppt/slideLayouts/slideLayout23.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Questions">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5BB97FA-32BC-498D-AC3F-3FF072D1729B}"/>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11" name="FooterBox"/>
          <p:cNvSpPr txBox="1"/>
          <p:nvPr userDrawn="1">
            <p:custDataLst>
              <p:tags r:id="rId2"/>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
        <p:nvSpPr>
          <p:cNvPr id="6" name="Freeform 6"/>
          <p:cNvSpPr>
            <a:spLocks noEditPoints="1"/>
          </p:cNvSpPr>
          <p:nvPr userDrawn="1"/>
        </p:nvSpPr>
        <p:spPr bwMode="auto">
          <a:xfrm>
            <a:off x="3824000" y="1213332"/>
            <a:ext cx="1402844" cy="1208411"/>
          </a:xfrm>
          <a:custGeom>
            <a:avLst/>
            <a:gdLst>
              <a:gd name="T0" fmla="*/ 0 w 4588"/>
              <a:gd name="T1" fmla="*/ 2386 h 3952"/>
              <a:gd name="T2" fmla="*/ 179 w 4588"/>
              <a:gd name="T3" fmla="*/ 3952 h 3952"/>
              <a:gd name="T4" fmla="*/ 1347 w 4588"/>
              <a:gd name="T5" fmla="*/ 3683 h 3952"/>
              <a:gd name="T6" fmla="*/ 1342 w 4588"/>
              <a:gd name="T7" fmla="*/ 1084 h 3952"/>
              <a:gd name="T8" fmla="*/ 890 w 4588"/>
              <a:gd name="T9" fmla="*/ 3485 h 3952"/>
              <a:gd name="T10" fmla="*/ 775 w 4588"/>
              <a:gd name="T11" fmla="*/ 3509 h 3952"/>
              <a:gd name="T12" fmla="*/ 472 w 4588"/>
              <a:gd name="T13" fmla="*/ 3266 h 3952"/>
              <a:gd name="T14" fmla="*/ 437 w 4588"/>
              <a:gd name="T15" fmla="*/ 3181 h 3952"/>
              <a:gd name="T16" fmla="*/ 1342 w 4588"/>
              <a:gd name="T17" fmla="*/ 1193 h 3952"/>
              <a:gd name="T18" fmla="*/ 1342 w 4588"/>
              <a:gd name="T19" fmla="*/ 3569 h 3952"/>
              <a:gd name="T20" fmla="*/ 4235 w 4588"/>
              <a:gd name="T21" fmla="*/ 2262 h 3952"/>
              <a:gd name="T22" fmla="*/ 3191 w 4588"/>
              <a:gd name="T23" fmla="*/ 0 h 3952"/>
              <a:gd name="T24" fmla="*/ 1983 w 4588"/>
              <a:gd name="T25" fmla="*/ 780 h 3952"/>
              <a:gd name="T26" fmla="*/ 3186 w 4588"/>
              <a:gd name="T27" fmla="*/ 109 h 3952"/>
              <a:gd name="T28" fmla="*/ 4135 w 4588"/>
              <a:gd name="T29" fmla="*/ 2197 h 3952"/>
              <a:gd name="T30" fmla="*/ 4120 w 4588"/>
              <a:gd name="T31" fmla="*/ 2237 h 3952"/>
              <a:gd name="T32" fmla="*/ 3723 w 4588"/>
              <a:gd name="T33" fmla="*/ 2520 h 3952"/>
              <a:gd name="T34" fmla="*/ 3663 w 4588"/>
              <a:gd name="T35" fmla="*/ 2510 h 3952"/>
              <a:gd name="T36" fmla="*/ 3136 w 4588"/>
              <a:gd name="T37" fmla="*/ 2654 h 3952"/>
              <a:gd name="T38" fmla="*/ 3673 w 4588"/>
              <a:gd name="T39" fmla="*/ 2625 h 3952"/>
              <a:gd name="T40" fmla="*/ 4483 w 4588"/>
              <a:gd name="T41" fmla="*/ 2973 h 3952"/>
              <a:gd name="T42" fmla="*/ 2898 w 4588"/>
              <a:gd name="T43" fmla="*/ 1183 h 3952"/>
              <a:gd name="T44" fmla="*/ 2898 w 4588"/>
              <a:gd name="T45" fmla="*/ 1442 h 3952"/>
              <a:gd name="T46" fmla="*/ 2898 w 4588"/>
              <a:gd name="T47" fmla="*/ 1183 h 3952"/>
              <a:gd name="T48" fmla="*/ 3171 w 4588"/>
              <a:gd name="T49" fmla="*/ 1312 h 3952"/>
              <a:gd name="T50" fmla="*/ 3430 w 4588"/>
              <a:gd name="T51" fmla="*/ 1312 h 3952"/>
              <a:gd name="T52" fmla="*/ 3703 w 4588"/>
              <a:gd name="T53" fmla="*/ 1183 h 3952"/>
              <a:gd name="T54" fmla="*/ 3703 w 4588"/>
              <a:gd name="T55" fmla="*/ 1442 h 3952"/>
              <a:gd name="T56" fmla="*/ 3703 w 4588"/>
              <a:gd name="T57" fmla="*/ 1183 h 3952"/>
              <a:gd name="T58" fmla="*/ 1084 w 4588"/>
              <a:gd name="T59" fmla="*/ 1899 h 3952"/>
              <a:gd name="T60" fmla="*/ 1238 w 4588"/>
              <a:gd name="T61" fmla="*/ 1829 h 3952"/>
              <a:gd name="T62" fmla="*/ 1466 w 4588"/>
              <a:gd name="T63" fmla="*/ 1839 h 3952"/>
              <a:gd name="T64" fmla="*/ 1635 w 4588"/>
              <a:gd name="T65" fmla="*/ 1983 h 3952"/>
              <a:gd name="T66" fmla="*/ 1640 w 4588"/>
              <a:gd name="T67" fmla="*/ 2217 h 3952"/>
              <a:gd name="T68" fmla="*/ 1526 w 4588"/>
              <a:gd name="T69" fmla="*/ 2366 h 3952"/>
              <a:gd name="T70" fmla="*/ 1407 w 4588"/>
              <a:gd name="T71" fmla="*/ 2460 h 3952"/>
              <a:gd name="T72" fmla="*/ 1362 w 4588"/>
              <a:gd name="T73" fmla="*/ 2540 h 3952"/>
              <a:gd name="T74" fmla="*/ 1248 w 4588"/>
              <a:gd name="T75" fmla="*/ 2445 h 3952"/>
              <a:gd name="T76" fmla="*/ 1312 w 4588"/>
              <a:gd name="T77" fmla="*/ 2361 h 3952"/>
              <a:gd name="T78" fmla="*/ 1442 w 4588"/>
              <a:gd name="T79" fmla="*/ 2267 h 3952"/>
              <a:gd name="T80" fmla="*/ 1511 w 4588"/>
              <a:gd name="T81" fmla="*/ 2103 h 3952"/>
              <a:gd name="T82" fmla="*/ 1456 w 4588"/>
              <a:gd name="T83" fmla="*/ 1983 h 3952"/>
              <a:gd name="T84" fmla="*/ 1322 w 4588"/>
              <a:gd name="T85" fmla="*/ 1939 h 3952"/>
              <a:gd name="T86" fmla="*/ 1168 w 4588"/>
              <a:gd name="T87" fmla="*/ 1984 h 3952"/>
              <a:gd name="T88" fmla="*/ 1098 w 4588"/>
              <a:gd name="T89" fmla="*/ 2028 h 3952"/>
              <a:gd name="T90" fmla="*/ 1024 w 4588"/>
              <a:gd name="T91" fmla="*/ 1948 h 3952"/>
              <a:gd name="T92" fmla="*/ 1213 w 4588"/>
              <a:gd name="T93" fmla="*/ 2838 h 3952"/>
              <a:gd name="T94" fmla="*/ 1263 w 4588"/>
              <a:gd name="T95" fmla="*/ 2788 h 3952"/>
              <a:gd name="T96" fmla="*/ 1342 w 4588"/>
              <a:gd name="T97" fmla="*/ 2788 h 3952"/>
              <a:gd name="T98" fmla="*/ 1392 w 4588"/>
              <a:gd name="T99" fmla="*/ 2838 h 3952"/>
              <a:gd name="T100" fmla="*/ 1392 w 4588"/>
              <a:gd name="T101" fmla="*/ 2918 h 3952"/>
              <a:gd name="T102" fmla="*/ 1342 w 4588"/>
              <a:gd name="T103" fmla="*/ 2967 h 3952"/>
              <a:gd name="T104" fmla="*/ 1263 w 4588"/>
              <a:gd name="T105" fmla="*/ 2967 h 3952"/>
              <a:gd name="T106" fmla="*/ 1213 w 4588"/>
              <a:gd name="T107" fmla="*/ 2918 h 3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588" h="3952">
                <a:moveTo>
                  <a:pt x="1342" y="1084"/>
                </a:moveTo>
                <a:cubicBezTo>
                  <a:pt x="602" y="1084"/>
                  <a:pt x="0" y="1665"/>
                  <a:pt x="0" y="2386"/>
                </a:cubicBezTo>
                <a:cubicBezTo>
                  <a:pt x="0" y="2724"/>
                  <a:pt x="134" y="3037"/>
                  <a:pt x="358" y="3266"/>
                </a:cubicBezTo>
                <a:cubicBezTo>
                  <a:pt x="348" y="3489"/>
                  <a:pt x="313" y="3798"/>
                  <a:pt x="179" y="3952"/>
                </a:cubicBezTo>
                <a:cubicBezTo>
                  <a:pt x="437" y="3952"/>
                  <a:pt x="696" y="3743"/>
                  <a:pt x="855" y="3594"/>
                </a:cubicBezTo>
                <a:cubicBezTo>
                  <a:pt x="1009" y="3653"/>
                  <a:pt x="1173" y="3683"/>
                  <a:pt x="1347" y="3683"/>
                </a:cubicBezTo>
                <a:cubicBezTo>
                  <a:pt x="2087" y="3683"/>
                  <a:pt x="2689" y="3102"/>
                  <a:pt x="2689" y="2381"/>
                </a:cubicBezTo>
                <a:cubicBezTo>
                  <a:pt x="2689" y="1660"/>
                  <a:pt x="2083" y="1084"/>
                  <a:pt x="1342" y="1084"/>
                </a:cubicBezTo>
                <a:close/>
                <a:moveTo>
                  <a:pt x="1342" y="3569"/>
                </a:moveTo>
                <a:cubicBezTo>
                  <a:pt x="1188" y="3569"/>
                  <a:pt x="1034" y="3539"/>
                  <a:pt x="890" y="3485"/>
                </a:cubicBezTo>
                <a:cubicBezTo>
                  <a:pt x="825" y="3460"/>
                  <a:pt x="825" y="3460"/>
                  <a:pt x="825" y="3460"/>
                </a:cubicBezTo>
                <a:cubicBezTo>
                  <a:pt x="775" y="3509"/>
                  <a:pt x="775" y="3509"/>
                  <a:pt x="775" y="3509"/>
                </a:cubicBezTo>
                <a:cubicBezTo>
                  <a:pt x="686" y="3594"/>
                  <a:pt x="547" y="3718"/>
                  <a:pt x="393" y="3783"/>
                </a:cubicBezTo>
                <a:cubicBezTo>
                  <a:pt x="437" y="3644"/>
                  <a:pt x="467" y="3475"/>
                  <a:pt x="472" y="3266"/>
                </a:cubicBezTo>
                <a:cubicBezTo>
                  <a:pt x="472" y="3216"/>
                  <a:pt x="472" y="3216"/>
                  <a:pt x="472" y="3216"/>
                </a:cubicBezTo>
                <a:cubicBezTo>
                  <a:pt x="437" y="3181"/>
                  <a:pt x="437" y="3181"/>
                  <a:pt x="437" y="3181"/>
                </a:cubicBezTo>
                <a:cubicBezTo>
                  <a:pt x="229" y="2963"/>
                  <a:pt x="114" y="2675"/>
                  <a:pt x="114" y="2376"/>
                </a:cubicBezTo>
                <a:cubicBezTo>
                  <a:pt x="109" y="1725"/>
                  <a:pt x="661" y="1193"/>
                  <a:pt x="1342" y="1193"/>
                </a:cubicBezTo>
                <a:cubicBezTo>
                  <a:pt x="2018" y="1193"/>
                  <a:pt x="2570" y="1725"/>
                  <a:pt x="2570" y="2381"/>
                </a:cubicBezTo>
                <a:cubicBezTo>
                  <a:pt x="2570" y="3037"/>
                  <a:pt x="2018" y="3569"/>
                  <a:pt x="1342" y="3569"/>
                </a:cubicBezTo>
                <a:close/>
                <a:moveTo>
                  <a:pt x="4399" y="2888"/>
                </a:moveTo>
                <a:cubicBezTo>
                  <a:pt x="4305" y="2779"/>
                  <a:pt x="4245" y="2555"/>
                  <a:pt x="4235" y="2262"/>
                </a:cubicBezTo>
                <a:cubicBezTo>
                  <a:pt x="4464" y="2013"/>
                  <a:pt x="4588" y="1695"/>
                  <a:pt x="4588" y="1357"/>
                </a:cubicBezTo>
                <a:cubicBezTo>
                  <a:pt x="4588" y="606"/>
                  <a:pt x="3962" y="0"/>
                  <a:pt x="3191" y="0"/>
                </a:cubicBezTo>
                <a:cubicBezTo>
                  <a:pt x="2679" y="0"/>
                  <a:pt x="2207" y="273"/>
                  <a:pt x="1963" y="706"/>
                </a:cubicBezTo>
                <a:cubicBezTo>
                  <a:pt x="1948" y="731"/>
                  <a:pt x="1958" y="765"/>
                  <a:pt x="1983" y="780"/>
                </a:cubicBezTo>
                <a:cubicBezTo>
                  <a:pt x="2008" y="795"/>
                  <a:pt x="2043" y="785"/>
                  <a:pt x="2058" y="761"/>
                </a:cubicBezTo>
                <a:cubicBezTo>
                  <a:pt x="2281" y="358"/>
                  <a:pt x="2719" y="109"/>
                  <a:pt x="3186" y="109"/>
                </a:cubicBezTo>
                <a:cubicBezTo>
                  <a:pt x="3897" y="109"/>
                  <a:pt x="4473" y="666"/>
                  <a:pt x="4473" y="1352"/>
                </a:cubicBezTo>
                <a:cubicBezTo>
                  <a:pt x="4473" y="1665"/>
                  <a:pt x="4354" y="1963"/>
                  <a:pt x="4135" y="2197"/>
                </a:cubicBezTo>
                <a:cubicBezTo>
                  <a:pt x="4120" y="2212"/>
                  <a:pt x="4120" y="2212"/>
                  <a:pt x="4120" y="2212"/>
                </a:cubicBezTo>
                <a:cubicBezTo>
                  <a:pt x="4120" y="2237"/>
                  <a:pt x="4120" y="2237"/>
                  <a:pt x="4120" y="2237"/>
                </a:cubicBezTo>
                <a:cubicBezTo>
                  <a:pt x="4125" y="2431"/>
                  <a:pt x="4155" y="2674"/>
                  <a:pt x="4245" y="2848"/>
                </a:cubicBezTo>
                <a:cubicBezTo>
                  <a:pt x="4036" y="2799"/>
                  <a:pt x="3832" y="2630"/>
                  <a:pt x="3723" y="2520"/>
                </a:cubicBezTo>
                <a:cubicBezTo>
                  <a:pt x="3698" y="2495"/>
                  <a:pt x="3698" y="2495"/>
                  <a:pt x="3698" y="2495"/>
                </a:cubicBezTo>
                <a:cubicBezTo>
                  <a:pt x="3663" y="2510"/>
                  <a:pt x="3663" y="2510"/>
                  <a:pt x="3663" y="2510"/>
                </a:cubicBezTo>
                <a:cubicBezTo>
                  <a:pt x="3514" y="2570"/>
                  <a:pt x="3355" y="2600"/>
                  <a:pt x="3191" y="2600"/>
                </a:cubicBezTo>
                <a:cubicBezTo>
                  <a:pt x="3161" y="2600"/>
                  <a:pt x="3136" y="2625"/>
                  <a:pt x="3136" y="2654"/>
                </a:cubicBezTo>
                <a:cubicBezTo>
                  <a:pt x="3136" y="2684"/>
                  <a:pt x="3161" y="2709"/>
                  <a:pt x="3191" y="2709"/>
                </a:cubicBezTo>
                <a:cubicBezTo>
                  <a:pt x="3355" y="2709"/>
                  <a:pt x="3519" y="2679"/>
                  <a:pt x="3673" y="2625"/>
                </a:cubicBezTo>
                <a:cubicBezTo>
                  <a:pt x="3852" y="2789"/>
                  <a:pt x="4105" y="2973"/>
                  <a:pt x="4359" y="2973"/>
                </a:cubicBezTo>
                <a:cubicBezTo>
                  <a:pt x="4483" y="2973"/>
                  <a:pt x="4483" y="2973"/>
                  <a:pt x="4483" y="2973"/>
                </a:cubicBezTo>
                <a:lnTo>
                  <a:pt x="4399" y="2888"/>
                </a:lnTo>
                <a:close/>
                <a:moveTo>
                  <a:pt x="2898" y="1183"/>
                </a:moveTo>
                <a:cubicBezTo>
                  <a:pt x="2823" y="1183"/>
                  <a:pt x="2769" y="1243"/>
                  <a:pt x="2769" y="1312"/>
                </a:cubicBezTo>
                <a:cubicBezTo>
                  <a:pt x="2769" y="1387"/>
                  <a:pt x="2828" y="1442"/>
                  <a:pt x="2898" y="1442"/>
                </a:cubicBezTo>
                <a:cubicBezTo>
                  <a:pt x="2973" y="1442"/>
                  <a:pt x="3027" y="1382"/>
                  <a:pt x="3027" y="1312"/>
                </a:cubicBezTo>
                <a:cubicBezTo>
                  <a:pt x="3027" y="1238"/>
                  <a:pt x="2973" y="1183"/>
                  <a:pt x="2898" y="1183"/>
                </a:cubicBezTo>
                <a:close/>
                <a:moveTo>
                  <a:pt x="3301" y="1183"/>
                </a:moveTo>
                <a:cubicBezTo>
                  <a:pt x="3226" y="1183"/>
                  <a:pt x="3171" y="1243"/>
                  <a:pt x="3171" y="1312"/>
                </a:cubicBezTo>
                <a:cubicBezTo>
                  <a:pt x="3171" y="1387"/>
                  <a:pt x="3231" y="1442"/>
                  <a:pt x="3301" y="1442"/>
                </a:cubicBezTo>
                <a:cubicBezTo>
                  <a:pt x="3370" y="1442"/>
                  <a:pt x="3430" y="1382"/>
                  <a:pt x="3430" y="1312"/>
                </a:cubicBezTo>
                <a:cubicBezTo>
                  <a:pt x="3430" y="1238"/>
                  <a:pt x="3370" y="1183"/>
                  <a:pt x="3301" y="1183"/>
                </a:cubicBezTo>
                <a:close/>
                <a:moveTo>
                  <a:pt x="3703" y="1183"/>
                </a:moveTo>
                <a:cubicBezTo>
                  <a:pt x="3629" y="1183"/>
                  <a:pt x="3574" y="1243"/>
                  <a:pt x="3574" y="1312"/>
                </a:cubicBezTo>
                <a:cubicBezTo>
                  <a:pt x="3574" y="1387"/>
                  <a:pt x="3633" y="1442"/>
                  <a:pt x="3703" y="1442"/>
                </a:cubicBezTo>
                <a:cubicBezTo>
                  <a:pt x="3778" y="1442"/>
                  <a:pt x="3833" y="1382"/>
                  <a:pt x="3833" y="1312"/>
                </a:cubicBezTo>
                <a:cubicBezTo>
                  <a:pt x="3833" y="1238"/>
                  <a:pt x="3773" y="1183"/>
                  <a:pt x="3703" y="1183"/>
                </a:cubicBezTo>
                <a:close/>
                <a:moveTo>
                  <a:pt x="1024" y="1948"/>
                </a:moveTo>
                <a:cubicBezTo>
                  <a:pt x="1044" y="1934"/>
                  <a:pt x="1064" y="1914"/>
                  <a:pt x="1084" y="1899"/>
                </a:cubicBezTo>
                <a:cubicBezTo>
                  <a:pt x="1103" y="1884"/>
                  <a:pt x="1128" y="1869"/>
                  <a:pt x="1153" y="1859"/>
                </a:cubicBezTo>
                <a:cubicBezTo>
                  <a:pt x="1178" y="1849"/>
                  <a:pt x="1208" y="1839"/>
                  <a:pt x="1238" y="1829"/>
                </a:cubicBezTo>
                <a:cubicBezTo>
                  <a:pt x="1268" y="1819"/>
                  <a:pt x="1302" y="1819"/>
                  <a:pt x="1337" y="1819"/>
                </a:cubicBezTo>
                <a:cubicBezTo>
                  <a:pt x="1382" y="1819"/>
                  <a:pt x="1427" y="1824"/>
                  <a:pt x="1466" y="1839"/>
                </a:cubicBezTo>
                <a:cubicBezTo>
                  <a:pt x="1506" y="1854"/>
                  <a:pt x="1541" y="1869"/>
                  <a:pt x="1566" y="1894"/>
                </a:cubicBezTo>
                <a:cubicBezTo>
                  <a:pt x="1596" y="1919"/>
                  <a:pt x="1616" y="1948"/>
                  <a:pt x="1635" y="1983"/>
                </a:cubicBezTo>
                <a:cubicBezTo>
                  <a:pt x="1650" y="2018"/>
                  <a:pt x="1660" y="2058"/>
                  <a:pt x="1660" y="2102"/>
                </a:cubicBezTo>
                <a:cubicBezTo>
                  <a:pt x="1660" y="2147"/>
                  <a:pt x="1655" y="2187"/>
                  <a:pt x="1640" y="2217"/>
                </a:cubicBezTo>
                <a:cubicBezTo>
                  <a:pt x="1625" y="2247"/>
                  <a:pt x="1610" y="2276"/>
                  <a:pt x="1591" y="2301"/>
                </a:cubicBezTo>
                <a:cubicBezTo>
                  <a:pt x="1571" y="2326"/>
                  <a:pt x="1551" y="2346"/>
                  <a:pt x="1526" y="2366"/>
                </a:cubicBezTo>
                <a:cubicBezTo>
                  <a:pt x="1501" y="2386"/>
                  <a:pt x="1481" y="2401"/>
                  <a:pt x="1461" y="2416"/>
                </a:cubicBezTo>
                <a:cubicBezTo>
                  <a:pt x="1442" y="2431"/>
                  <a:pt x="1422" y="2446"/>
                  <a:pt x="1407" y="2460"/>
                </a:cubicBezTo>
                <a:cubicBezTo>
                  <a:pt x="1392" y="2475"/>
                  <a:pt x="1377" y="2475"/>
                  <a:pt x="1372" y="2495"/>
                </a:cubicBezTo>
                <a:cubicBezTo>
                  <a:pt x="1362" y="2540"/>
                  <a:pt x="1362" y="2540"/>
                  <a:pt x="1362" y="2540"/>
                </a:cubicBezTo>
                <a:cubicBezTo>
                  <a:pt x="1257" y="2540"/>
                  <a:pt x="1257" y="2540"/>
                  <a:pt x="1257" y="2540"/>
                </a:cubicBezTo>
                <a:cubicBezTo>
                  <a:pt x="1248" y="2445"/>
                  <a:pt x="1248" y="2445"/>
                  <a:pt x="1248" y="2445"/>
                </a:cubicBezTo>
                <a:cubicBezTo>
                  <a:pt x="1248" y="2421"/>
                  <a:pt x="1253" y="2421"/>
                  <a:pt x="1263" y="2401"/>
                </a:cubicBezTo>
                <a:cubicBezTo>
                  <a:pt x="1272" y="2381"/>
                  <a:pt x="1292" y="2376"/>
                  <a:pt x="1312" y="2361"/>
                </a:cubicBezTo>
                <a:cubicBezTo>
                  <a:pt x="1332" y="2346"/>
                  <a:pt x="1352" y="2331"/>
                  <a:pt x="1377" y="2316"/>
                </a:cubicBezTo>
                <a:cubicBezTo>
                  <a:pt x="1402" y="2301"/>
                  <a:pt x="1422" y="2286"/>
                  <a:pt x="1442" y="2267"/>
                </a:cubicBezTo>
                <a:cubicBezTo>
                  <a:pt x="1461" y="2247"/>
                  <a:pt x="1481" y="2227"/>
                  <a:pt x="1491" y="2197"/>
                </a:cubicBezTo>
                <a:cubicBezTo>
                  <a:pt x="1506" y="2172"/>
                  <a:pt x="1511" y="2142"/>
                  <a:pt x="1511" y="2103"/>
                </a:cubicBezTo>
                <a:cubicBezTo>
                  <a:pt x="1511" y="2078"/>
                  <a:pt x="1506" y="2053"/>
                  <a:pt x="1496" y="2033"/>
                </a:cubicBezTo>
                <a:cubicBezTo>
                  <a:pt x="1486" y="2013"/>
                  <a:pt x="1471" y="1993"/>
                  <a:pt x="1456" y="1983"/>
                </a:cubicBezTo>
                <a:cubicBezTo>
                  <a:pt x="1441" y="1968"/>
                  <a:pt x="1422" y="1959"/>
                  <a:pt x="1397" y="1949"/>
                </a:cubicBezTo>
                <a:cubicBezTo>
                  <a:pt x="1372" y="1939"/>
                  <a:pt x="1347" y="1939"/>
                  <a:pt x="1322" y="1939"/>
                </a:cubicBezTo>
                <a:cubicBezTo>
                  <a:pt x="1287" y="1939"/>
                  <a:pt x="1257" y="1944"/>
                  <a:pt x="1233" y="1954"/>
                </a:cubicBezTo>
                <a:cubicBezTo>
                  <a:pt x="1208" y="1964"/>
                  <a:pt x="1188" y="1974"/>
                  <a:pt x="1168" y="1984"/>
                </a:cubicBezTo>
                <a:cubicBezTo>
                  <a:pt x="1148" y="1994"/>
                  <a:pt x="1138" y="2003"/>
                  <a:pt x="1123" y="2014"/>
                </a:cubicBezTo>
                <a:cubicBezTo>
                  <a:pt x="1113" y="2023"/>
                  <a:pt x="1103" y="2028"/>
                  <a:pt x="1098" y="2028"/>
                </a:cubicBezTo>
                <a:cubicBezTo>
                  <a:pt x="1083" y="2028"/>
                  <a:pt x="1074" y="2023"/>
                  <a:pt x="1064" y="2009"/>
                </a:cubicBezTo>
                <a:lnTo>
                  <a:pt x="1024" y="1948"/>
                </a:lnTo>
                <a:close/>
                <a:moveTo>
                  <a:pt x="1208" y="2878"/>
                </a:moveTo>
                <a:cubicBezTo>
                  <a:pt x="1208" y="2863"/>
                  <a:pt x="1208" y="2853"/>
                  <a:pt x="1213" y="2838"/>
                </a:cubicBezTo>
                <a:cubicBezTo>
                  <a:pt x="1218" y="2828"/>
                  <a:pt x="1223" y="2818"/>
                  <a:pt x="1233" y="2808"/>
                </a:cubicBezTo>
                <a:cubicBezTo>
                  <a:pt x="1243" y="2798"/>
                  <a:pt x="1253" y="2793"/>
                  <a:pt x="1263" y="2788"/>
                </a:cubicBezTo>
                <a:cubicBezTo>
                  <a:pt x="1273" y="2783"/>
                  <a:pt x="1288" y="2779"/>
                  <a:pt x="1303" y="2779"/>
                </a:cubicBezTo>
                <a:cubicBezTo>
                  <a:pt x="1317" y="2779"/>
                  <a:pt x="1327" y="2784"/>
                  <a:pt x="1342" y="2788"/>
                </a:cubicBezTo>
                <a:cubicBezTo>
                  <a:pt x="1352" y="2793"/>
                  <a:pt x="1362" y="2798"/>
                  <a:pt x="1372" y="2808"/>
                </a:cubicBezTo>
                <a:cubicBezTo>
                  <a:pt x="1382" y="2818"/>
                  <a:pt x="1387" y="2828"/>
                  <a:pt x="1392" y="2838"/>
                </a:cubicBezTo>
                <a:cubicBezTo>
                  <a:pt x="1397" y="2848"/>
                  <a:pt x="1402" y="2863"/>
                  <a:pt x="1402" y="2878"/>
                </a:cubicBezTo>
                <a:cubicBezTo>
                  <a:pt x="1402" y="2893"/>
                  <a:pt x="1397" y="2903"/>
                  <a:pt x="1392" y="2918"/>
                </a:cubicBezTo>
                <a:cubicBezTo>
                  <a:pt x="1387" y="2928"/>
                  <a:pt x="1382" y="2938"/>
                  <a:pt x="1372" y="2948"/>
                </a:cubicBezTo>
                <a:cubicBezTo>
                  <a:pt x="1362" y="2958"/>
                  <a:pt x="1352" y="2963"/>
                  <a:pt x="1342" y="2967"/>
                </a:cubicBezTo>
                <a:cubicBezTo>
                  <a:pt x="1332" y="2973"/>
                  <a:pt x="1317" y="2973"/>
                  <a:pt x="1303" y="2973"/>
                </a:cubicBezTo>
                <a:cubicBezTo>
                  <a:pt x="1288" y="2973"/>
                  <a:pt x="1278" y="2973"/>
                  <a:pt x="1263" y="2967"/>
                </a:cubicBezTo>
                <a:cubicBezTo>
                  <a:pt x="1253" y="2962"/>
                  <a:pt x="1243" y="2958"/>
                  <a:pt x="1233" y="2948"/>
                </a:cubicBezTo>
                <a:cubicBezTo>
                  <a:pt x="1223" y="2938"/>
                  <a:pt x="1218" y="2928"/>
                  <a:pt x="1213" y="2918"/>
                </a:cubicBezTo>
                <a:cubicBezTo>
                  <a:pt x="1213" y="2903"/>
                  <a:pt x="1208" y="2888"/>
                  <a:pt x="1208" y="2878"/>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4" name="QuestionsTitle"/>
          <p:cNvSpPr>
            <a:spLocks noGrp="1"/>
          </p:cNvSpPr>
          <p:nvPr>
            <p:ph type="body" sz="quarter" idx="13" hasCustomPrompt="1"/>
          </p:nvPr>
        </p:nvSpPr>
        <p:spPr>
          <a:xfrm>
            <a:off x="365125" y="2781300"/>
            <a:ext cx="8439150" cy="523220"/>
          </a:xfrm>
        </p:spPr>
        <p:txBody>
          <a:bodyPr/>
          <a:lstStyle>
            <a:lvl1pPr marL="0" indent="0" algn="ctr">
              <a:buNone/>
              <a:defRPr lang="en-GB" sz="2800" b="1" kern="1200" baseline="0" dirty="0">
                <a:solidFill>
                  <a:schemeClr val="tx1"/>
                </a:solidFill>
                <a:ea typeface="Georgia" charset="0"/>
                <a:cs typeface="Georgia" charset="0"/>
              </a:defRPr>
            </a:lvl1pPr>
          </a:lstStyle>
          <a:p>
            <a:r>
              <a:rPr lang="en-US" sz="2800" b="1" kern="1200" baseline="0" dirty="0" smtClean="0">
                <a:solidFill>
                  <a:schemeClr val="tx1"/>
                </a:solidFill>
                <a:latin typeface="+mj-lt"/>
                <a:ea typeface="Georgia" charset="0"/>
                <a:cs typeface="Georgia" charset="0"/>
              </a:rPr>
              <a:t>Questions</a:t>
            </a:r>
            <a:endParaRPr lang="en-US" sz="2800" b="1" kern="1200" baseline="0" dirty="0">
              <a:solidFill>
                <a:schemeClr val="tx1"/>
              </a:solidFill>
              <a:latin typeface="+mj-lt"/>
              <a:ea typeface="Georgia" charset="0"/>
              <a:cs typeface="Georgia" charset="0"/>
            </a:endParaRPr>
          </a:p>
        </p:txBody>
      </p:sp>
    </p:spTree>
    <p:extLst>
      <p:ext uri="{BB962C8B-B14F-4D97-AF65-F5344CB8AC3E}">
        <p14:creationId xmlns:p14="http://schemas.microsoft.com/office/powerpoint/2010/main" val="1589134301"/>
      </p:ext>
    </p:extLst>
  </p:cSld>
  <p:clrMapOvr>
    <a:masterClrMapping/>
  </p:clrMapOvr>
  <p:extLst mod="1">
    <p:ext uri="{DCECCB84-F9BA-43D5-87BE-67443E8EF086}">
      <p15:sldGuideLst xmlns:p15="http://schemas.microsoft.com/office/powerpoint/2012/main"/>
    </p:ext>
  </p:extLst>
</p:sldLayout>
</file>

<file path=ppt/slideLayouts/slideLayout24.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NRF_Presentation cover">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CF00DC3E-3D0E-4073-B303-9B8C1ADFB803}"/>
              </a:ext>
            </a:extLst>
          </p:cNvPr>
          <p:cNvPicPr>
            <a:picLocks noChangeAspect="1" noChangeArrowheads="1"/>
          </p:cNvPicPr>
          <p:nvPr userDrawn="1">
            <p:custDataLst>
              <p:tags r:id="rId1"/>
            </p:custDataLst>
          </p:nvPr>
        </p:nvPicPr>
        <p:blipFill>
          <a:blip r:embed="rId7" cstate="screen">
            <a:extLst>
              <a:ext uri="{28A0092B-C50C-407E-A947-70E740481C1C}">
                <a14:useLocalDpi xmlns:a14="http://schemas.microsoft.com/office/drawing/2010/main"/>
              </a:ext>
            </a:extLst>
          </a:blip>
          <a:srcRect/>
          <a:stretch>
            <a:fillRect/>
          </a:stretch>
        </p:blipFill>
        <p:spPr bwMode="auto">
          <a:xfrm>
            <a:off x="354052" y="339725"/>
            <a:ext cx="2696979" cy="30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Title"/>
          <p:cNvSpPr>
            <a:spLocks noGrp="1"/>
          </p:cNvSpPr>
          <p:nvPr>
            <p:ph type="body" sz="quarter" idx="19" hasCustomPrompt="1"/>
            <p:custDataLst>
              <p:tags r:id="rId2"/>
            </p:custDataLst>
          </p:nvPr>
        </p:nvSpPr>
        <p:spPr>
          <a:xfrm>
            <a:off x="341999" y="1374798"/>
            <a:ext cx="6326317" cy="1285853"/>
          </a:xfrm>
        </p:spPr>
        <p:txBody>
          <a:bodyPr>
            <a:noAutofit/>
          </a:bodyPr>
          <a:lstStyle>
            <a:lvl1pPr marL="0" indent="0">
              <a:lnSpc>
                <a:spcPct val="80000"/>
              </a:lnSpc>
              <a:spcBef>
                <a:spcPts val="0"/>
              </a:spcBef>
              <a:spcAft>
                <a:spcPts val="600"/>
              </a:spcAft>
              <a:buNone/>
              <a:defRPr lang="en-GB" sz="2400" b="1" i="0" kern="1200" cap="none" spc="-70" baseline="0" dirty="0">
                <a:solidFill>
                  <a:schemeClr val="tx1"/>
                </a:solidFill>
                <a:latin typeface="+mj-lt"/>
                <a:ea typeface="Arial" panose="020B0604020202020204" pitchFamily="34" charset="0"/>
                <a:cs typeface="Arial" panose="020B0604020202020204" pitchFamily="34" charset="0"/>
              </a:defRPr>
            </a:lvl1pPr>
            <a:lvl2pPr marL="0" indent="0">
              <a:lnSpc>
                <a:spcPct val="80000"/>
              </a:lnSpc>
              <a:spcBef>
                <a:spcPts val="0"/>
              </a:spcBef>
              <a:spcAft>
                <a:spcPts val="600"/>
              </a:spcAft>
              <a:buNone/>
              <a:defRPr lang="en-GB" sz="2400" b="1" i="1" kern="1200" cap="none" spc="-70" baseline="0" dirty="0">
                <a:solidFill>
                  <a:schemeClr val="accent4"/>
                </a:solidFill>
                <a:latin typeface="+mj-lt"/>
                <a:ea typeface="Arial" panose="020B0604020202020204" pitchFamily="34" charset="0"/>
                <a:cs typeface="Arial" panose="020B0604020202020204" pitchFamily="34" charset="0"/>
              </a:defRPr>
            </a:lvl2pPr>
            <a:lvl3pPr marL="0" indent="0">
              <a:spcBef>
                <a:spcPts val="5696"/>
              </a:spcBef>
              <a:buNone/>
              <a:defRPr sz="1600">
                <a:solidFill>
                  <a:schemeClr val="tx1"/>
                </a:solidFill>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Presentation Title</a:t>
            </a:r>
          </a:p>
          <a:p>
            <a:pPr lvl="1"/>
            <a:r>
              <a:rPr lang="en-US" dirty="0" smtClean="0"/>
              <a:t>Sub-title</a:t>
            </a:r>
            <a:endParaRPr lang="en-US" dirty="0"/>
          </a:p>
        </p:txBody>
      </p:sp>
      <p:sp>
        <p:nvSpPr>
          <p:cNvPr id="13" name="Presenters"/>
          <p:cNvSpPr>
            <a:spLocks noGrp="1"/>
          </p:cNvSpPr>
          <p:nvPr>
            <p:ph type="body" sz="quarter" idx="20" hasCustomPrompt="1"/>
            <p:custDataLst>
              <p:tags r:id="rId3"/>
            </p:custDataLst>
          </p:nvPr>
        </p:nvSpPr>
        <p:spPr>
          <a:xfrm>
            <a:off x="341998" y="2660648"/>
            <a:ext cx="6327089" cy="1705610"/>
          </a:xfrm>
        </p:spPr>
        <p:txBody>
          <a:bodyPr>
            <a:noAutofit/>
          </a:bodyPr>
          <a:lstStyle>
            <a:lvl1pPr marL="0" indent="0">
              <a:lnSpc>
                <a:spcPct val="80000"/>
              </a:lnSpc>
              <a:spcBef>
                <a:spcPts val="0"/>
              </a:spcBef>
              <a:spcAft>
                <a:spcPts val="600"/>
              </a:spcAft>
              <a:buNone/>
              <a:defRPr lang="en-GB" sz="1200" b="1" i="0" kern="1200" cap="none" spc="0" baseline="0" dirty="0" smtClean="0">
                <a:solidFill>
                  <a:schemeClr val="accent4"/>
                </a:solidFill>
                <a:latin typeface="+mn-lt"/>
                <a:ea typeface="Arial" panose="020B0604020202020204" pitchFamily="34" charset="0"/>
                <a:cs typeface="Arial" panose="020B0604020202020204" pitchFamily="34" charset="0"/>
              </a:defRPr>
            </a:lvl1pPr>
            <a:lvl2pPr marL="0" indent="0">
              <a:lnSpc>
                <a:spcPct val="80000"/>
              </a:lnSpc>
              <a:spcBef>
                <a:spcPts val="0"/>
              </a:spcBef>
              <a:spcAft>
                <a:spcPts val="600"/>
              </a:spcAft>
              <a:buNone/>
              <a:defRPr lang="en-GB" sz="1200" b="0" i="0" kern="1200" cap="none" spc="0" baseline="0" dirty="0">
                <a:solidFill>
                  <a:schemeClr val="accent4"/>
                </a:solidFill>
                <a:latin typeface="+mn-lt"/>
                <a:ea typeface="Arial" panose="020B0604020202020204" pitchFamily="34" charset="0"/>
                <a:cs typeface="Arial" panose="020B0604020202020204" pitchFamily="34" charset="0"/>
              </a:defRPr>
            </a:lvl2pPr>
            <a:lvl3pPr marL="0" indent="0">
              <a:spcBef>
                <a:spcPts val="5696"/>
              </a:spcBef>
              <a:buNone/>
              <a:defRPr sz="1600">
                <a:solidFill>
                  <a:schemeClr val="tx1"/>
                </a:solidFill>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Presenter name</a:t>
            </a:r>
          </a:p>
          <a:p>
            <a:pPr lvl="1"/>
            <a:r>
              <a:rPr lang="en-US" dirty="0" smtClean="0"/>
              <a:t>Presenter title</a:t>
            </a:r>
            <a:endParaRPr lang="en-US" dirty="0"/>
          </a:p>
        </p:txBody>
      </p:sp>
      <p:sp>
        <p:nvSpPr>
          <p:cNvPr id="9" name="LegalEntityBox"/>
          <p:cNvSpPr txBox="1"/>
          <p:nvPr userDrawn="1">
            <p:custDataLst>
              <p:tags r:id="rId4"/>
            </p:custDataLst>
          </p:nvPr>
        </p:nvSpPr>
        <p:spPr>
          <a:xfrm>
            <a:off x="342010" y="4609971"/>
            <a:ext cx="1612621" cy="123111"/>
          </a:xfrm>
          <a:prstGeom prst="rect">
            <a:avLst/>
          </a:prstGeom>
          <a:noFill/>
        </p:spPr>
        <p:txBody>
          <a:bodyPr wrap="none" lIns="0" tIns="0" rIns="0" bIns="0" rtlCol="0">
            <a:spAutoFit/>
          </a:bodyPr>
          <a:lstStyle/>
          <a:p>
            <a:pPr algn="l"/>
            <a:r>
              <a:rPr lang="en-US" sz="800" dirty="0" smtClean="0">
                <a:solidFill>
                  <a:schemeClr val="bg2"/>
                </a:solidFill>
                <a:latin typeface="+mn-lt"/>
              </a:rPr>
              <a:t>Norton Rose Fulbright Canada LLP</a:t>
            </a:r>
            <a:endParaRPr lang="en-US" sz="800" dirty="0">
              <a:solidFill>
                <a:schemeClr val="bg2"/>
              </a:solidFill>
              <a:latin typeface="+mn-lt"/>
            </a:endParaRPr>
          </a:p>
        </p:txBody>
      </p:sp>
      <p:sp>
        <p:nvSpPr>
          <p:cNvPr id="11" name="Date"/>
          <p:cNvSpPr txBox="1"/>
          <p:nvPr userDrawn="1">
            <p:custDataLst>
              <p:tags r:id="rId5"/>
            </p:custDataLst>
          </p:nvPr>
        </p:nvSpPr>
        <p:spPr>
          <a:xfrm>
            <a:off x="342000" y="4744276"/>
            <a:ext cx="65" cy="123111"/>
          </a:xfrm>
          <a:prstGeom prst="rect">
            <a:avLst/>
          </a:prstGeom>
          <a:noFill/>
        </p:spPr>
        <p:txBody>
          <a:bodyPr wrap="none" lIns="0" tIns="0" rIns="0" bIns="0" rtlCol="0">
            <a:spAutoFit/>
          </a:bodyPr>
          <a:lstStyle/>
          <a:p>
            <a:pPr algn="l"/>
            <a:endParaRPr lang="en-US" sz="800" dirty="0">
              <a:solidFill>
                <a:schemeClr val="bg2"/>
              </a:solidFill>
              <a:latin typeface="+mn-lt"/>
            </a:endParaRPr>
          </a:p>
        </p:txBody>
      </p:sp>
    </p:spTree>
    <p:extLst>
      <p:ext uri="{BB962C8B-B14F-4D97-AF65-F5344CB8AC3E}">
        <p14:creationId xmlns:p14="http://schemas.microsoft.com/office/powerpoint/2010/main" val="1581234781"/>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showMasterSp="0" preserve="1" userDrawn="1">
  <p:cSld name="NRF_Presentation cover and image">
    <p:spTree>
      <p:nvGrpSpPr>
        <p:cNvPr id="1" name=""/>
        <p:cNvGrpSpPr/>
        <p:nvPr/>
      </p:nvGrpSpPr>
      <p:grpSpPr>
        <a:xfrm>
          <a:off x="0" y="0"/>
          <a:ext cx="0" cy="0"/>
          <a:chOff x="0" y="0"/>
          <a:chExt cx="0" cy="0"/>
        </a:xfrm>
      </p:grpSpPr>
      <p:sp>
        <p:nvSpPr>
          <p:cNvPr id="11" name="CoverImage">
            <a:extLst>
              <a:ext uri="{FF2B5EF4-FFF2-40B4-BE49-F238E27FC236}">
                <a16:creationId xmlns:a16="http://schemas.microsoft.com/office/drawing/2014/main" id="{6D6331AA-2018-410D-BDE2-0A5814AFC80F}"/>
              </a:ext>
            </a:extLst>
          </p:cNvPr>
          <p:cNvSpPr>
            <a:spLocks noGrp="1"/>
          </p:cNvSpPr>
          <p:nvPr>
            <p:ph type="pic" sz="quarter" idx="13" hasCustomPrompt="1"/>
            <p:custDataLst>
              <p:tags r:id="rId1"/>
            </p:custDataLst>
          </p:nvPr>
        </p:nvSpPr>
        <p:spPr>
          <a:xfrm>
            <a:off x="4608000" y="0"/>
            <a:ext cx="4536000" cy="5143500"/>
          </a:xfrm>
        </p:spPr>
        <p:txBody>
          <a:bodyPr/>
          <a:lstStyle>
            <a:lvl1pPr marL="0" marR="0" indent="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None/>
              <a:tabLst/>
              <a:defRPr sz="1000"/>
            </a:lvl1pPr>
          </a:lstStyle>
          <a:p>
            <a:r>
              <a:rPr lang="en-US" dirty="0" smtClean="0"/>
              <a:t>Click Picture button on </a:t>
            </a:r>
            <a:r>
              <a:rPr lang="en-US" dirty="0" err="1" smtClean="0"/>
              <a:t>NRF</a:t>
            </a:r>
            <a:r>
              <a:rPr lang="en-US" dirty="0" smtClean="0"/>
              <a:t> tab to insert picture</a:t>
            </a:r>
            <a:endParaRPr lang="en-US" dirty="0"/>
          </a:p>
        </p:txBody>
      </p:sp>
      <p:pic>
        <p:nvPicPr>
          <p:cNvPr id="7" name="Picture 2">
            <a:extLst>
              <a:ext uri="{FF2B5EF4-FFF2-40B4-BE49-F238E27FC236}">
                <a16:creationId xmlns:a16="http://schemas.microsoft.com/office/drawing/2014/main" id="{CF00DC3E-3D0E-4073-B303-9B8C1ADFB803}"/>
              </a:ext>
            </a:extLst>
          </p:cNvPr>
          <p:cNvPicPr>
            <a:picLocks noChangeAspect="1" noChangeArrowheads="1"/>
          </p:cNvPicPr>
          <p:nvPr userDrawn="1">
            <p:custDataLst>
              <p:tags r:id="rId2"/>
            </p:custDataLst>
          </p:nvPr>
        </p:nvPicPr>
        <p:blipFill>
          <a:blip r:embed="rId8" cstate="screen">
            <a:extLst>
              <a:ext uri="{28A0092B-C50C-407E-A947-70E740481C1C}">
                <a14:useLocalDpi xmlns:a14="http://schemas.microsoft.com/office/drawing/2010/main"/>
              </a:ext>
            </a:extLst>
          </a:blip>
          <a:srcRect/>
          <a:stretch>
            <a:fillRect/>
          </a:stretch>
        </p:blipFill>
        <p:spPr bwMode="auto">
          <a:xfrm>
            <a:off x="354052" y="339725"/>
            <a:ext cx="2696979" cy="300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tle"/>
          <p:cNvSpPr>
            <a:spLocks noGrp="1"/>
          </p:cNvSpPr>
          <p:nvPr>
            <p:ph type="body" sz="quarter" idx="19" hasCustomPrompt="1"/>
            <p:custDataLst>
              <p:tags r:id="rId3"/>
            </p:custDataLst>
          </p:nvPr>
        </p:nvSpPr>
        <p:spPr>
          <a:xfrm>
            <a:off x="342000" y="1374798"/>
            <a:ext cx="4193488" cy="1285853"/>
          </a:xfrm>
        </p:spPr>
        <p:txBody>
          <a:bodyPr>
            <a:noAutofit/>
          </a:bodyPr>
          <a:lstStyle>
            <a:lvl1pPr marL="0" indent="0">
              <a:lnSpc>
                <a:spcPct val="80000"/>
              </a:lnSpc>
              <a:spcBef>
                <a:spcPts val="0"/>
              </a:spcBef>
              <a:spcAft>
                <a:spcPts val="600"/>
              </a:spcAft>
              <a:buNone/>
              <a:defRPr lang="en-GB" sz="2400" b="1" i="0" kern="1200" cap="none" spc="-70" baseline="0" dirty="0">
                <a:solidFill>
                  <a:schemeClr val="tx1"/>
                </a:solidFill>
                <a:latin typeface="+mj-lt"/>
                <a:ea typeface="Arial" panose="020B0604020202020204" pitchFamily="34" charset="0"/>
                <a:cs typeface="Arial" panose="020B0604020202020204" pitchFamily="34" charset="0"/>
              </a:defRPr>
            </a:lvl1pPr>
            <a:lvl2pPr marL="0" indent="0">
              <a:lnSpc>
                <a:spcPct val="80000"/>
              </a:lnSpc>
              <a:spcBef>
                <a:spcPts val="0"/>
              </a:spcBef>
              <a:spcAft>
                <a:spcPts val="600"/>
              </a:spcAft>
              <a:buNone/>
              <a:defRPr lang="en-GB" sz="2400" b="1" i="1" kern="1200" cap="none" spc="-70" baseline="0" dirty="0">
                <a:solidFill>
                  <a:schemeClr val="accent4"/>
                </a:solidFill>
                <a:latin typeface="+mj-lt"/>
                <a:ea typeface="Arial" panose="020B0604020202020204" pitchFamily="34" charset="0"/>
                <a:cs typeface="Arial" panose="020B0604020202020204" pitchFamily="34" charset="0"/>
              </a:defRPr>
            </a:lvl2pPr>
            <a:lvl3pPr marL="0" indent="0">
              <a:spcBef>
                <a:spcPts val="5696"/>
              </a:spcBef>
              <a:buNone/>
              <a:defRPr sz="1600">
                <a:solidFill>
                  <a:schemeClr val="tx1"/>
                </a:solidFill>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Presentation Title</a:t>
            </a:r>
          </a:p>
          <a:p>
            <a:pPr lvl="1"/>
            <a:r>
              <a:rPr lang="en-US" dirty="0" smtClean="0"/>
              <a:t>Sub-title</a:t>
            </a:r>
            <a:endParaRPr lang="en-US" dirty="0"/>
          </a:p>
        </p:txBody>
      </p:sp>
      <p:sp>
        <p:nvSpPr>
          <p:cNvPr id="14" name="Presenters"/>
          <p:cNvSpPr>
            <a:spLocks noGrp="1"/>
          </p:cNvSpPr>
          <p:nvPr>
            <p:ph type="body" sz="quarter" idx="20" hasCustomPrompt="1"/>
            <p:custDataLst>
              <p:tags r:id="rId4"/>
            </p:custDataLst>
          </p:nvPr>
        </p:nvSpPr>
        <p:spPr>
          <a:xfrm>
            <a:off x="341999" y="2660648"/>
            <a:ext cx="4194000" cy="1705610"/>
          </a:xfrm>
        </p:spPr>
        <p:txBody>
          <a:bodyPr>
            <a:noAutofit/>
          </a:bodyPr>
          <a:lstStyle>
            <a:lvl1pPr marL="0" indent="0">
              <a:lnSpc>
                <a:spcPct val="80000"/>
              </a:lnSpc>
              <a:spcBef>
                <a:spcPts val="0"/>
              </a:spcBef>
              <a:spcAft>
                <a:spcPts val="600"/>
              </a:spcAft>
              <a:buNone/>
              <a:defRPr lang="en-GB" sz="1200" b="1" i="0" kern="1200" cap="none" spc="0" baseline="0" dirty="0" smtClean="0">
                <a:solidFill>
                  <a:schemeClr val="accent4"/>
                </a:solidFill>
                <a:latin typeface="+mn-lt"/>
                <a:ea typeface="Arial" panose="020B0604020202020204" pitchFamily="34" charset="0"/>
                <a:cs typeface="Arial" panose="020B0604020202020204" pitchFamily="34" charset="0"/>
              </a:defRPr>
            </a:lvl1pPr>
            <a:lvl2pPr marL="0" indent="0">
              <a:lnSpc>
                <a:spcPct val="80000"/>
              </a:lnSpc>
              <a:spcBef>
                <a:spcPts val="0"/>
              </a:spcBef>
              <a:spcAft>
                <a:spcPts val="600"/>
              </a:spcAft>
              <a:buNone/>
              <a:defRPr lang="en-GB" sz="1200" b="0" i="0" kern="1200" cap="none" spc="0" baseline="0" dirty="0">
                <a:solidFill>
                  <a:schemeClr val="accent4"/>
                </a:solidFill>
                <a:latin typeface="+mn-lt"/>
                <a:ea typeface="Arial" panose="020B0604020202020204" pitchFamily="34" charset="0"/>
                <a:cs typeface="Arial" panose="020B0604020202020204" pitchFamily="34" charset="0"/>
              </a:defRPr>
            </a:lvl2pPr>
            <a:lvl3pPr marL="0" indent="0">
              <a:spcBef>
                <a:spcPts val="5696"/>
              </a:spcBef>
              <a:buNone/>
              <a:defRPr sz="1600">
                <a:solidFill>
                  <a:schemeClr val="tx1"/>
                </a:solidFill>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Presenter name</a:t>
            </a:r>
          </a:p>
          <a:p>
            <a:pPr lvl="1"/>
            <a:r>
              <a:rPr lang="en-US" dirty="0" smtClean="0"/>
              <a:t>Presenter title</a:t>
            </a:r>
            <a:endParaRPr lang="en-US" dirty="0"/>
          </a:p>
        </p:txBody>
      </p:sp>
      <p:sp>
        <p:nvSpPr>
          <p:cNvPr id="2" name="LegalEntityBox"/>
          <p:cNvSpPr txBox="1"/>
          <p:nvPr userDrawn="1">
            <p:custDataLst>
              <p:tags r:id="rId5"/>
            </p:custDataLst>
          </p:nvPr>
        </p:nvSpPr>
        <p:spPr>
          <a:xfrm>
            <a:off x="342010" y="4609971"/>
            <a:ext cx="1612621" cy="123111"/>
          </a:xfrm>
          <a:prstGeom prst="rect">
            <a:avLst/>
          </a:prstGeom>
          <a:noFill/>
        </p:spPr>
        <p:txBody>
          <a:bodyPr wrap="none" lIns="0" tIns="0" rIns="0" bIns="0" rtlCol="0">
            <a:spAutoFit/>
          </a:bodyPr>
          <a:lstStyle/>
          <a:p>
            <a:pPr algn="l"/>
            <a:r>
              <a:rPr lang="en-US" sz="800" dirty="0" smtClean="0">
                <a:solidFill>
                  <a:schemeClr val="bg2"/>
                </a:solidFill>
                <a:latin typeface="+mn-lt"/>
              </a:rPr>
              <a:t>Norton Rose Fulbright Canada LLP</a:t>
            </a:r>
            <a:endParaRPr lang="en-US" sz="800" dirty="0">
              <a:solidFill>
                <a:schemeClr val="bg2"/>
              </a:solidFill>
              <a:latin typeface="+mn-lt"/>
            </a:endParaRPr>
          </a:p>
        </p:txBody>
      </p:sp>
      <p:sp>
        <p:nvSpPr>
          <p:cNvPr id="9" name="Date"/>
          <p:cNvSpPr txBox="1"/>
          <p:nvPr userDrawn="1">
            <p:custDataLst>
              <p:tags r:id="rId6"/>
            </p:custDataLst>
          </p:nvPr>
        </p:nvSpPr>
        <p:spPr>
          <a:xfrm>
            <a:off x="342000" y="4744276"/>
            <a:ext cx="65" cy="123111"/>
          </a:xfrm>
          <a:prstGeom prst="rect">
            <a:avLst/>
          </a:prstGeom>
          <a:noFill/>
        </p:spPr>
        <p:txBody>
          <a:bodyPr wrap="none" lIns="0" tIns="0" rIns="0" bIns="0" rtlCol="0">
            <a:spAutoFit/>
          </a:bodyPr>
          <a:lstStyle/>
          <a:p>
            <a:pPr algn="l"/>
            <a:endParaRPr lang="en-US" sz="800" dirty="0">
              <a:solidFill>
                <a:schemeClr val="bg2"/>
              </a:solidFill>
              <a:latin typeface="+mn-lt"/>
            </a:endParaRPr>
          </a:p>
        </p:txBody>
      </p:sp>
    </p:spTree>
    <p:extLst>
      <p:ext uri="{BB962C8B-B14F-4D97-AF65-F5344CB8AC3E}">
        <p14:creationId xmlns:p14="http://schemas.microsoft.com/office/powerpoint/2010/main" val="1625947494"/>
      </p:ext>
    </p:extLst>
  </p:cSld>
  <p:clrMapOvr>
    <a:masterClrMapping/>
  </p:clrMapOvr>
  <p:extLst mod="1">
    <p:ext uri="{DCECCB84-F9BA-43D5-87BE-67443E8EF086}">
      <p15:sldGuideLst xmlns:p15="http://schemas.microsoft.com/office/powerpoint/2012/main"/>
    </p:ext>
  </p:extLst>
</p:sldLayout>
</file>

<file path=ppt/slideLayouts/slideLayout26.xml><?xml version="1.0" encoding="utf-8"?>
<p:sldLayout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showMasterSp="0" preserve="1" userDrawn="1">
  <p:cSld name="NRF_Standard disclaimer">
    <p:spTree>
      <p:nvGrpSpPr>
        <p:cNvPr id="1" name=""/>
        <p:cNvGrpSpPr/>
        <p:nvPr/>
      </p:nvGrpSpPr>
      <p:grpSpPr>
        <a:xfrm>
          <a:off x="0" y="0"/>
          <a:ext cx="0" cy="0"/>
          <a:chOff x="0" y="0"/>
          <a:chExt cx="0" cy="0"/>
        </a:xfrm>
      </p:grpSpPr>
      <p:sp>
        <p:nvSpPr>
          <p:cNvPr id="6" name="Text Placeholder 21"/>
          <p:cNvSpPr txBox="1">
            <a:spLocks/>
          </p:cNvSpPr>
          <p:nvPr userDrawn="1">
            <p:custDataLst>
              <p:tags r:id="rId1"/>
            </p:custDataLst>
          </p:nvPr>
        </p:nvSpPr>
        <p:spPr>
          <a:xfrm>
            <a:off x="3689978" y="2700898"/>
            <a:ext cx="1797684" cy="175433"/>
          </a:xfrm>
          <a:prstGeom prst="rect">
            <a:avLst/>
          </a:prstGeom>
          <a:noFill/>
          <a:ln>
            <a:noFill/>
          </a:ln>
        </p:spPr>
        <p:txBody>
          <a:bodyPr wrap="square" lIns="0" tIns="0" rIns="0" bIns="0">
            <a:spAutoFit/>
          </a:bodyPr>
          <a:lstStyle>
            <a:lvl1pPr marL="0" indent="0" algn="l" defTabSz="914400" rtl="0" eaLnBrk="1" latinLnBrk="0" hangingPunct="1">
              <a:lnSpc>
                <a:spcPct val="95000"/>
              </a:lnSpc>
              <a:spcBef>
                <a:spcPts val="0"/>
              </a:spcBef>
              <a:spcAft>
                <a:spcPts val="1056"/>
              </a:spcAft>
              <a:buFontTx/>
              <a:buNone/>
              <a:defRPr lang="en-US" sz="600" b="0" i="0" kern="1200" baseline="0" smtClean="0">
                <a:solidFill>
                  <a:schemeClr val="accent5"/>
                </a:solidFill>
                <a:effectLst/>
                <a:latin typeface="+mn-lt"/>
                <a:ea typeface="Arial Hebrew" charset="-79"/>
                <a:cs typeface="Arial Hebrew" charset="-79"/>
              </a:defRPr>
            </a:lvl1pPr>
            <a:lvl2pPr marL="0" indent="0" algn="l" defTabSz="914400" rtl="0" eaLnBrk="1" latinLnBrk="0" hangingPunct="1">
              <a:lnSpc>
                <a:spcPct val="85000"/>
              </a:lnSpc>
              <a:spcBef>
                <a:spcPts val="0"/>
              </a:spcBef>
              <a:spcAft>
                <a:spcPts val="792"/>
              </a:spcAft>
              <a:buFontTx/>
              <a:buNone/>
              <a:defRPr sz="1800" kern="1200" baseline="0">
                <a:solidFill>
                  <a:schemeClr val="bg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363538" indent="-177800" algn="l" defTabSz="914400" rtl="0" eaLnBrk="1" latinLnBrk="0" hangingPunct="1">
              <a:lnSpc>
                <a:spcPct val="85000"/>
              </a:lnSpc>
              <a:spcBef>
                <a:spcPts val="0"/>
              </a:spcBef>
              <a:spcAft>
                <a:spcPts val="648"/>
              </a:spcAft>
              <a:buClr>
                <a:schemeClr val="tx2"/>
              </a:buClr>
              <a:buFont typeface="Arial" pitchFamily="34" charset="0"/>
              <a:buChar char="–"/>
              <a:tabLst/>
              <a:defRPr sz="16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9pPr>
          </a:lstStyle>
          <a:p>
            <a:pPr algn="ctr" fontAlgn="auto"/>
            <a:r>
              <a:rPr lang="en-US" sz="1200" b="0" i="1" kern="1200" baseline="0" dirty="0" smtClean="0">
                <a:solidFill>
                  <a:schemeClr val="tx1"/>
                </a:solidFill>
                <a:latin typeface="Georgia" panose="02040502050405020303" pitchFamily="18" charset="0"/>
                <a:ea typeface="Georgia" charset="0"/>
                <a:cs typeface="Georgia" charset="0"/>
              </a:rPr>
              <a:t>Law around the world</a:t>
            </a:r>
            <a:endParaRPr lang="en-US" sz="1200" b="0" i="1" kern="1200" baseline="0" dirty="0">
              <a:solidFill>
                <a:schemeClr val="tx1"/>
              </a:solidFill>
              <a:latin typeface="Georgia" panose="02040502050405020303" pitchFamily="18" charset="0"/>
              <a:ea typeface="Georgia" charset="0"/>
              <a:cs typeface="Georgia" charset="0"/>
            </a:endParaRPr>
          </a:p>
        </p:txBody>
      </p:sp>
      <p:sp>
        <p:nvSpPr>
          <p:cNvPr id="7" name="Text Placeholder 22"/>
          <p:cNvSpPr txBox="1">
            <a:spLocks/>
          </p:cNvSpPr>
          <p:nvPr userDrawn="1">
            <p:custDataLst>
              <p:tags r:id="rId2"/>
            </p:custDataLst>
          </p:nvPr>
        </p:nvSpPr>
        <p:spPr>
          <a:xfrm>
            <a:off x="3689978" y="2950830"/>
            <a:ext cx="1797684" cy="146194"/>
          </a:xfrm>
          <a:prstGeom prst="rect">
            <a:avLst/>
          </a:prstGeom>
          <a:noFill/>
          <a:ln>
            <a:noFill/>
          </a:ln>
        </p:spPr>
        <p:txBody>
          <a:bodyPr wrap="square" lIns="0" tIns="0" rIns="0" bIns="0">
            <a:spAutoFit/>
          </a:bodyPr>
          <a:lstStyle>
            <a:lvl1pPr marL="0" indent="0" algn="l" defTabSz="914400" rtl="0" eaLnBrk="1" latinLnBrk="0" hangingPunct="1">
              <a:lnSpc>
                <a:spcPct val="95000"/>
              </a:lnSpc>
              <a:spcBef>
                <a:spcPts val="0"/>
              </a:spcBef>
              <a:spcAft>
                <a:spcPts val="1056"/>
              </a:spcAft>
              <a:buFontTx/>
              <a:buNone/>
              <a:defRPr lang="en-US" sz="600" b="0" i="0" kern="1200" baseline="0" smtClean="0">
                <a:solidFill>
                  <a:schemeClr val="accent5"/>
                </a:solidFill>
                <a:effectLst/>
                <a:latin typeface="+mn-lt"/>
                <a:ea typeface="Arial Hebrew" charset="-79"/>
                <a:cs typeface="Arial Hebrew" charset="-79"/>
              </a:defRPr>
            </a:lvl1pPr>
            <a:lvl2pPr marL="0" indent="0" algn="l" defTabSz="914400" rtl="0" eaLnBrk="1" latinLnBrk="0" hangingPunct="1">
              <a:lnSpc>
                <a:spcPct val="85000"/>
              </a:lnSpc>
              <a:spcBef>
                <a:spcPts val="0"/>
              </a:spcBef>
              <a:spcAft>
                <a:spcPts val="792"/>
              </a:spcAft>
              <a:buFontTx/>
              <a:buNone/>
              <a:defRPr sz="1800" kern="1200" baseline="0">
                <a:solidFill>
                  <a:schemeClr val="bg1"/>
                </a:solidFill>
                <a:latin typeface="Arial" pitchFamily="34" charset="0"/>
                <a:ea typeface="+mn-ea"/>
                <a:cs typeface="Arial" pitchFamily="34" charset="0"/>
              </a:defRPr>
            </a:lvl2pPr>
            <a:lvl3pPr marL="187200" indent="-183600" algn="l" defTabSz="914400" rtl="0" eaLnBrk="1" latinLnBrk="0" hangingPunct="1">
              <a:lnSpc>
                <a:spcPct val="85000"/>
              </a:lnSpc>
              <a:spcBef>
                <a:spcPts val="0"/>
              </a:spcBef>
              <a:spcAft>
                <a:spcPts val="792"/>
              </a:spcAft>
              <a:buClr>
                <a:schemeClr val="tx2"/>
              </a:buClr>
              <a:buFont typeface="Arial" pitchFamily="34" charset="0"/>
              <a:buChar char="•"/>
              <a:defRPr sz="1800" kern="1200">
                <a:solidFill>
                  <a:schemeClr val="tx1"/>
                </a:solidFill>
                <a:latin typeface="Arial" pitchFamily="34" charset="0"/>
                <a:ea typeface="+mn-ea"/>
                <a:cs typeface="Arial" pitchFamily="34" charset="0"/>
              </a:defRPr>
            </a:lvl3pPr>
            <a:lvl4pPr marL="363538" indent="-177800" algn="l" defTabSz="914400" rtl="0" eaLnBrk="1" latinLnBrk="0" hangingPunct="1">
              <a:lnSpc>
                <a:spcPct val="85000"/>
              </a:lnSpc>
              <a:spcBef>
                <a:spcPts val="0"/>
              </a:spcBef>
              <a:spcAft>
                <a:spcPts val="648"/>
              </a:spcAft>
              <a:buClr>
                <a:schemeClr val="tx2"/>
              </a:buClr>
              <a:buFont typeface="Arial" pitchFamily="34" charset="0"/>
              <a:buChar char="–"/>
              <a:tabLst/>
              <a:defRPr sz="1600" kern="1200">
                <a:solidFill>
                  <a:schemeClr val="tx1"/>
                </a:solidFill>
                <a:latin typeface="Arial" pitchFamily="34" charset="0"/>
                <a:ea typeface="+mn-ea"/>
                <a:cs typeface="Arial" pitchFamily="34" charset="0"/>
              </a:defRPr>
            </a:lvl4pPr>
            <a:lvl5pPr marL="5508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5pPr>
            <a:lvl6pPr marL="7380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6pPr>
            <a:lvl7pPr marL="9252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7pPr>
            <a:lvl8pPr marL="11124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8pPr>
            <a:lvl9pPr marL="1299600" indent="-183600" algn="l" defTabSz="914400" rtl="0" eaLnBrk="1" latinLnBrk="0" hangingPunct="1">
              <a:lnSpc>
                <a:spcPct val="85000"/>
              </a:lnSpc>
              <a:spcBef>
                <a:spcPts val="0"/>
              </a:spcBef>
              <a:spcAft>
                <a:spcPts val="648"/>
              </a:spcAft>
              <a:buClr>
                <a:schemeClr val="tx2"/>
              </a:buClr>
              <a:buFont typeface="Arial" pitchFamily="34" charset="0"/>
              <a:buChar char="–"/>
              <a:defRPr sz="1600" kern="1200">
                <a:solidFill>
                  <a:schemeClr val="tx1"/>
                </a:solidFill>
                <a:latin typeface="Arial" pitchFamily="34" charset="0"/>
                <a:ea typeface="+mn-ea"/>
                <a:cs typeface="Arial" pitchFamily="34" charset="0"/>
              </a:defRPr>
            </a:lvl9pPr>
          </a:lstStyle>
          <a:p>
            <a:pPr marL="0" marR="0" lvl="0" indent="0" algn="ctr" defTabSz="914400" rtl="0" eaLnBrk="1" fontAlgn="auto" latinLnBrk="0" hangingPunct="1">
              <a:lnSpc>
                <a:spcPct val="95000"/>
              </a:lnSpc>
              <a:spcBef>
                <a:spcPts val="0"/>
              </a:spcBef>
              <a:spcAft>
                <a:spcPts val="1056"/>
              </a:spcAft>
              <a:buClrTx/>
              <a:buSzTx/>
              <a:buFontTx/>
              <a:buNone/>
              <a:tabLst/>
              <a:defRPr/>
            </a:pPr>
            <a:r>
              <a:rPr kumimoji="0" lang="en-US" sz="1000" b="0" i="0" u="none" strike="noStrike" kern="1200" cap="none" spc="0" normalizeH="0" baseline="0" noProof="0" dirty="0" smtClean="0">
                <a:ln>
                  <a:noFill/>
                </a:ln>
                <a:solidFill>
                  <a:srgbClr val="000000"/>
                </a:solidFill>
                <a:effectLst/>
                <a:uLnTx/>
                <a:uFillTx/>
                <a:latin typeface="Georgia" charset="0"/>
              </a:rPr>
              <a:t>nortonrosefulbright.com</a:t>
            </a:r>
            <a:endParaRPr kumimoji="0" lang="en-US" sz="1000" b="0" i="0" u="none" strike="noStrike" kern="1200" cap="none" spc="0" normalizeH="0" baseline="0" noProof="0" dirty="0">
              <a:ln>
                <a:noFill/>
              </a:ln>
              <a:solidFill>
                <a:srgbClr val="000000"/>
              </a:solidFill>
              <a:effectLst/>
              <a:uLnTx/>
              <a:uFillTx/>
              <a:latin typeface="Georgia" charset="0"/>
            </a:endParaRPr>
          </a:p>
        </p:txBody>
      </p:sp>
      <p:pic>
        <p:nvPicPr>
          <p:cNvPr id="8" name="Picture 2"/>
          <p:cNvPicPr>
            <a:picLocks noChangeAspect="1" noChangeArrowheads="1"/>
          </p:cNvPicPr>
          <p:nvPr userDrawn="1">
            <p:custDataLst>
              <p:tags r:id="rId3"/>
            </p:custDataLst>
          </p:nvPr>
        </p:nvPicPr>
        <p:blipFill>
          <a:blip r:embed="rId6" cstate="screen">
            <a:extLst>
              <a:ext uri="{28A0092B-C50C-407E-A947-70E740481C1C}">
                <a14:useLocalDpi xmlns:a14="http://schemas.microsoft.com/office/drawing/2010/main"/>
              </a:ext>
            </a:extLst>
          </a:blip>
          <a:srcRect/>
          <a:stretch>
            <a:fillRect/>
          </a:stretch>
        </p:blipFill>
        <p:spPr bwMode="auto">
          <a:xfrm>
            <a:off x="2253033" y="1800171"/>
            <a:ext cx="4703646" cy="52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Disclaimer_Shape"/>
          <p:cNvSpPr>
            <a:spLocks noGrp="1"/>
          </p:cNvSpPr>
          <p:nvPr>
            <p:ph type="body" sz="quarter" idx="10"/>
            <p:custDataLst>
              <p:tags r:id="rId4"/>
            </p:custDataLst>
          </p:nvPr>
        </p:nvSpPr>
        <p:spPr>
          <a:xfrm>
            <a:off x="342688" y="3276601"/>
            <a:ext cx="8460000" cy="1567342"/>
          </a:xfrm>
        </p:spPr>
        <p:txBody>
          <a:bodyPr anchor="b"/>
          <a:lstStyle>
            <a:lvl1pPr>
              <a:defRPr sz="800">
                <a:solidFill>
                  <a:schemeClr val="bg2"/>
                </a:solidFill>
              </a:defRPr>
            </a:lvl1pPr>
          </a:lstStyle>
          <a:p>
            <a:pPr lvl="0"/>
            <a:r>
              <a:rPr lang="en-US" smtClean="0"/>
              <a:t>Click to edit Master text styles</a:t>
            </a:r>
          </a:p>
        </p:txBody>
      </p:sp>
    </p:spTree>
    <p:extLst>
      <p:ext uri="{BB962C8B-B14F-4D97-AF65-F5344CB8AC3E}">
        <p14:creationId xmlns:p14="http://schemas.microsoft.com/office/powerpoint/2010/main" val="1313833412"/>
      </p:ext>
    </p:extLst>
  </p:cSld>
  <p:clrMapOvr>
    <a:masterClrMapping/>
  </p:clrMapOvr>
</p:sldLayout>
</file>

<file path=ppt/slideLayouts/slideLayout3.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NRF_Conten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10" name="Content Placeholder 9">
            <a:extLst>
              <a:ext uri="{FF2B5EF4-FFF2-40B4-BE49-F238E27FC236}">
                <a16:creationId xmlns:a16="http://schemas.microsoft.com/office/drawing/2014/main" id="{BFA61ABC-AF9D-4655-9629-CA5659727989}"/>
              </a:ext>
            </a:extLst>
          </p:cNvPr>
          <p:cNvSpPr>
            <a:spLocks noGrp="1"/>
          </p:cNvSpPr>
          <p:nvPr>
            <p:ph sz="quarter" idx="13"/>
            <p:custDataLst>
              <p:tags r:id="rId2"/>
            </p:custDataLst>
          </p:nvPr>
        </p:nvSpPr>
        <p:spPr>
          <a:xfrm>
            <a:off x="341313" y="339725"/>
            <a:ext cx="8461375" cy="4140200"/>
          </a:xfrm>
        </p:spPr>
        <p:txBody>
          <a:bodyPr>
            <a:noAutofit/>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Box"/>
          <p:cNvSpPr txBox="1"/>
          <p:nvPr userDrawn="1">
            <p:custDataLst>
              <p:tags r:id="rId3"/>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0881621"/>
      </p:ext>
    </p:extLst>
  </p:cSld>
  <p:clrMapOvr>
    <a:masterClrMapping/>
  </p:clrMapOvr>
</p:sldLayout>
</file>

<file path=ppt/slideLayouts/slideLayout4.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Text and char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7" name="Chart Placeholder 6">
            <a:extLst>
              <a:ext uri="{FF2B5EF4-FFF2-40B4-BE49-F238E27FC236}">
                <a16:creationId xmlns:a16="http://schemas.microsoft.com/office/drawing/2014/main" id="{F46B9B6F-6BD4-43AC-8F48-34C7031D0D71}"/>
              </a:ext>
            </a:extLst>
          </p:cNvPr>
          <p:cNvSpPr>
            <a:spLocks noGrp="1"/>
          </p:cNvSpPr>
          <p:nvPr>
            <p:ph type="chart" sz="quarter" idx="13"/>
            <p:custDataLst>
              <p:tags r:id="rId2"/>
            </p:custDataLst>
          </p:nvPr>
        </p:nvSpPr>
        <p:spPr>
          <a:xfrm>
            <a:off x="4608000" y="1385887"/>
            <a:ext cx="4194000" cy="3094037"/>
          </a:xfrm>
        </p:spPr>
        <p:txBody>
          <a:bodyPr/>
          <a:lstStyle/>
          <a:p>
            <a:r>
              <a:rPr lang="en-US" smtClean="0"/>
              <a:t>Click icon to add chart</a:t>
            </a:r>
            <a:endParaRPr lang="en-US" dirty="0"/>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3"/>
            </p:custDataLst>
          </p:nvPr>
        </p:nvSpPr>
        <p:spPr>
          <a:xfrm>
            <a:off x="342000" y="1385887"/>
            <a:ext cx="4194000" cy="30940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itle 9">
            <a:extLst>
              <a:ext uri="{FF2B5EF4-FFF2-40B4-BE49-F238E27FC236}">
                <a16:creationId xmlns:a16="http://schemas.microsoft.com/office/drawing/2014/main" id="{E7A2AE64-8CB2-4CDB-8C47-6001DC3850B7}"/>
              </a:ext>
            </a:extLst>
          </p:cNvPr>
          <p:cNvSpPr>
            <a:spLocks noGrp="1"/>
          </p:cNvSpPr>
          <p:nvPr>
            <p:ph type="title"/>
            <p:custDataLst>
              <p:tags r:id="rId4"/>
            </p:custDataLst>
          </p:nvPr>
        </p:nvSpPr>
        <p:spPr/>
        <p:txBody>
          <a:bodyPr/>
          <a:lstStyle/>
          <a:p>
            <a:r>
              <a:rPr lang="en-US" smtClean="0"/>
              <a:t>Click to edit Master title style</a:t>
            </a:r>
            <a:endParaRPr lang="en-US" dirty="0"/>
          </a:p>
        </p:txBody>
      </p:sp>
      <p:sp>
        <p:nvSpPr>
          <p:cNvPr id="8" name="FooterBox"/>
          <p:cNvSpPr txBox="1"/>
          <p:nvPr userDrawn="1">
            <p:custDataLst>
              <p:tags r:id="rId5"/>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5874223"/>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Page width chart">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7" name="Chart Placeholder 6">
            <a:extLst>
              <a:ext uri="{FF2B5EF4-FFF2-40B4-BE49-F238E27FC236}">
                <a16:creationId xmlns:a16="http://schemas.microsoft.com/office/drawing/2014/main" id="{F46B9B6F-6BD4-43AC-8F48-34C7031D0D71}"/>
              </a:ext>
            </a:extLst>
          </p:cNvPr>
          <p:cNvSpPr>
            <a:spLocks noGrp="1"/>
          </p:cNvSpPr>
          <p:nvPr>
            <p:ph type="chart" sz="quarter" idx="13"/>
            <p:custDataLst>
              <p:tags r:id="rId2"/>
            </p:custDataLst>
          </p:nvPr>
        </p:nvSpPr>
        <p:spPr>
          <a:xfrm>
            <a:off x="338138" y="1385887"/>
            <a:ext cx="8463862" cy="3094037"/>
          </a:xfrm>
        </p:spPr>
        <p:txBody>
          <a:bodyPr/>
          <a:lstStyle/>
          <a:p>
            <a:r>
              <a:rPr lang="en-US" smtClean="0"/>
              <a:t>Click icon to add chart</a:t>
            </a:r>
            <a:endParaRPr lang="en-US" dirty="0"/>
          </a:p>
        </p:txBody>
      </p:sp>
      <p:sp>
        <p:nvSpPr>
          <p:cNvPr id="10" name="Title 9">
            <a:extLst>
              <a:ext uri="{FF2B5EF4-FFF2-40B4-BE49-F238E27FC236}">
                <a16:creationId xmlns:a16="http://schemas.microsoft.com/office/drawing/2014/main" id="{E7A2AE64-8CB2-4CDB-8C47-6001DC3850B7}"/>
              </a:ext>
            </a:extLst>
          </p:cNvPr>
          <p:cNvSpPr>
            <a:spLocks noGrp="1"/>
          </p:cNvSpPr>
          <p:nvPr>
            <p:ph type="title"/>
            <p:custDataLst>
              <p:tags r:id="rId3"/>
            </p:custDataLst>
          </p:nvPr>
        </p:nvSpPr>
        <p:spPr/>
        <p:txBody>
          <a:bodyPr/>
          <a:lstStyle/>
          <a:p>
            <a:r>
              <a:rPr lang="en-US" smtClean="0"/>
              <a:t>Click to edit Master title style</a:t>
            </a:r>
            <a:endParaRPr lang="en-US" dirty="0"/>
          </a:p>
        </p:txBody>
      </p:sp>
      <p:sp>
        <p:nvSpPr>
          <p:cNvPr id="6" name="FooterBox"/>
          <p:cNvSpPr txBox="1"/>
          <p:nvPr userDrawn="1">
            <p:custDataLst>
              <p:tags r:id="rId4"/>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65677049"/>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Text and image (1/2)">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2"/>
            </p:custDataLst>
          </p:nvPr>
        </p:nvSpPr>
        <p:spPr>
          <a:xfrm>
            <a:off x="342000" y="1385887"/>
            <a:ext cx="4194000" cy="30940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a:extLst>
              <a:ext uri="{FF2B5EF4-FFF2-40B4-BE49-F238E27FC236}">
                <a16:creationId xmlns:a16="http://schemas.microsoft.com/office/drawing/2014/main" id="{21C8A801-3B5D-4971-9D53-A70F789B6A54}"/>
              </a:ext>
            </a:extLst>
          </p:cNvPr>
          <p:cNvSpPr>
            <a:spLocks noGrp="1"/>
          </p:cNvSpPr>
          <p:nvPr>
            <p:ph type="pic" sz="quarter" idx="15" hasCustomPrompt="1"/>
            <p:custDataLst>
              <p:tags r:id="rId3"/>
            </p:custDataLst>
          </p:nvPr>
        </p:nvSpPr>
        <p:spPr>
          <a:xfrm>
            <a:off x="4608000" y="341312"/>
            <a:ext cx="4194000" cy="4138612"/>
          </a:xfrm>
        </p:spPr>
        <p:txBody>
          <a:bodyPr/>
          <a:lstStyle>
            <a:lvl1pPr marL="0" indent="0">
              <a:buNone/>
              <a:defRPr sz="1000" baseline="0"/>
            </a:lvl1pPr>
          </a:lstStyle>
          <a:p>
            <a:r>
              <a:rPr lang="en-US" dirty="0" smtClean="0"/>
              <a:t>Click Picture button on </a:t>
            </a:r>
            <a:r>
              <a:rPr lang="en-US" dirty="0" err="1" smtClean="0"/>
              <a:t>NRF</a:t>
            </a:r>
            <a:r>
              <a:rPr lang="en-US" dirty="0" smtClean="0"/>
              <a:t> tab to insert picture</a:t>
            </a:r>
            <a:endParaRPr lang="en-US" dirty="0"/>
          </a:p>
        </p:txBody>
      </p:sp>
      <p:sp>
        <p:nvSpPr>
          <p:cNvPr id="2" name="Title 1">
            <a:extLst>
              <a:ext uri="{FF2B5EF4-FFF2-40B4-BE49-F238E27FC236}">
                <a16:creationId xmlns:a16="http://schemas.microsoft.com/office/drawing/2014/main" id="{4E80140A-053C-4C5D-89B4-08AFEA82326E}"/>
              </a:ext>
            </a:extLst>
          </p:cNvPr>
          <p:cNvSpPr>
            <a:spLocks noGrp="1"/>
          </p:cNvSpPr>
          <p:nvPr>
            <p:ph type="title"/>
            <p:custDataLst>
              <p:tags r:id="rId4"/>
            </p:custDataLst>
          </p:nvPr>
        </p:nvSpPr>
        <p:spPr>
          <a:xfrm>
            <a:off x="342000" y="341312"/>
            <a:ext cx="4194000" cy="523875"/>
          </a:xfrm>
        </p:spPr>
        <p:txBody>
          <a:bodyPr/>
          <a:lstStyle/>
          <a:p>
            <a:r>
              <a:rPr lang="en-US" smtClean="0"/>
              <a:t>Click to edit Master title style</a:t>
            </a:r>
            <a:endParaRPr lang="en-US" dirty="0"/>
          </a:p>
        </p:txBody>
      </p:sp>
      <p:sp>
        <p:nvSpPr>
          <p:cNvPr id="7" name="FooterBox"/>
          <p:cNvSpPr txBox="1"/>
          <p:nvPr userDrawn="1">
            <p:custDataLst>
              <p:tags r:id="rId5"/>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7895453"/>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16="http://schemas.microsoft.com/office/drawing/2014/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Text and image (1/3)">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1"/>
            </p:custDataLst>
          </p:nvPr>
        </p:nvSpPr>
        <p:spPr/>
        <p:txBody>
          <a:bodyPr/>
          <a:lstStyle/>
          <a:p>
            <a:fld id="{8AE658E8-9B3B-41CF-9D54-C22306B86F23}" type="slidenum">
              <a:rPr lang="en-US" smtClean="0"/>
              <a:pPr/>
              <a:t>‹#›</a:t>
            </a:fld>
            <a:endParaRPr lang="en-US" dirty="0"/>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2"/>
            </p:custDataLst>
          </p:nvPr>
        </p:nvSpPr>
        <p:spPr>
          <a:xfrm>
            <a:off x="341999" y="1385887"/>
            <a:ext cx="5172975" cy="30940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Picture Placeholder 10">
            <a:extLst>
              <a:ext uri="{FF2B5EF4-FFF2-40B4-BE49-F238E27FC236}">
                <a16:creationId xmlns:a16="http://schemas.microsoft.com/office/drawing/2014/main" id="{21C8A801-3B5D-4971-9D53-A70F789B6A54}"/>
              </a:ext>
            </a:extLst>
          </p:cNvPr>
          <p:cNvSpPr>
            <a:spLocks noGrp="1"/>
          </p:cNvSpPr>
          <p:nvPr>
            <p:ph type="pic" sz="quarter" idx="15" hasCustomPrompt="1"/>
            <p:custDataLst>
              <p:tags r:id="rId3"/>
            </p:custDataLst>
          </p:nvPr>
        </p:nvSpPr>
        <p:spPr>
          <a:xfrm>
            <a:off x="5638800" y="341312"/>
            <a:ext cx="3163199" cy="4138612"/>
          </a:xfrm>
        </p:spPr>
        <p:txBody>
          <a:bodyPr/>
          <a:lstStyle>
            <a:lvl1pPr marL="0" indent="0">
              <a:buNone/>
              <a:defRPr sz="1000" baseline="0"/>
            </a:lvl1pPr>
          </a:lstStyle>
          <a:p>
            <a:r>
              <a:rPr lang="en-US" dirty="0" smtClean="0"/>
              <a:t>Click Picture button on </a:t>
            </a:r>
            <a:r>
              <a:rPr lang="en-US" dirty="0" err="1" smtClean="0"/>
              <a:t>NRF</a:t>
            </a:r>
            <a:r>
              <a:rPr lang="en-US" dirty="0" smtClean="0"/>
              <a:t> tab to insert picture</a:t>
            </a:r>
            <a:endParaRPr lang="en-US" dirty="0"/>
          </a:p>
        </p:txBody>
      </p:sp>
      <p:sp>
        <p:nvSpPr>
          <p:cNvPr id="2" name="Title 1">
            <a:extLst>
              <a:ext uri="{FF2B5EF4-FFF2-40B4-BE49-F238E27FC236}">
                <a16:creationId xmlns:a16="http://schemas.microsoft.com/office/drawing/2014/main" id="{4E80140A-053C-4C5D-89B4-08AFEA82326E}"/>
              </a:ext>
            </a:extLst>
          </p:cNvPr>
          <p:cNvSpPr>
            <a:spLocks noGrp="1"/>
          </p:cNvSpPr>
          <p:nvPr>
            <p:ph type="title"/>
            <p:custDataLst>
              <p:tags r:id="rId4"/>
            </p:custDataLst>
          </p:nvPr>
        </p:nvSpPr>
        <p:spPr>
          <a:xfrm>
            <a:off x="342000" y="341312"/>
            <a:ext cx="4194000" cy="523875"/>
          </a:xfrm>
        </p:spPr>
        <p:txBody>
          <a:bodyPr/>
          <a:lstStyle/>
          <a:p>
            <a:r>
              <a:rPr lang="en-US" smtClean="0"/>
              <a:t>Click to edit Master title style</a:t>
            </a:r>
            <a:endParaRPr lang="en-US" dirty="0"/>
          </a:p>
        </p:txBody>
      </p:sp>
      <p:sp>
        <p:nvSpPr>
          <p:cNvPr id="7" name="FooterBox"/>
          <p:cNvSpPr txBox="1"/>
          <p:nvPr userDrawn="1">
            <p:custDataLst>
              <p:tags r:id="rId5"/>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5488109"/>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reserve="1" userDrawn="1">
  <p:cSld name="NRF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C3C2A-CCC9-4BA2-92E4-F61D2813457D}"/>
              </a:ext>
            </a:extLst>
          </p:cNvPr>
          <p:cNvSpPr>
            <a:spLocks noGrp="1"/>
          </p:cNvSpPr>
          <p:nvPr>
            <p:ph type="title"/>
          </p:nvPr>
        </p:nvSpPr>
        <p:spPr/>
        <p:txBody>
          <a:bodyPr/>
          <a:lstStyle/>
          <a:p>
            <a:r>
              <a:rPr lang="en-US" smtClean="0"/>
              <a:t>Click to edit Master title style</a:t>
            </a:r>
            <a:endParaRPr lang="en-US" dirty="0"/>
          </a:p>
        </p:txBody>
      </p:sp>
      <p:sp>
        <p:nvSpPr>
          <p:cNvPr id="5" name="Slide Number Placeholder 4">
            <a:extLst>
              <a:ext uri="{FF2B5EF4-FFF2-40B4-BE49-F238E27FC236}">
                <a16:creationId xmlns:a16="http://schemas.microsoft.com/office/drawing/2014/main" id="{E25C414D-FF50-4280-9436-FC7A771F00B3}"/>
              </a:ext>
            </a:extLst>
          </p:cNvPr>
          <p:cNvSpPr>
            <a:spLocks noGrp="1"/>
          </p:cNvSpPr>
          <p:nvPr>
            <p:ph type="sldNum" sz="quarter" idx="12"/>
          </p:nvPr>
        </p:nvSpPr>
        <p:spPr/>
        <p:txBody>
          <a:bodyPr/>
          <a:lstStyle/>
          <a:p>
            <a:fld id="{8AE658E8-9B3B-41CF-9D54-C22306B86F23}" type="slidenum">
              <a:rPr lang="en-US" smtClean="0"/>
              <a:pPr/>
              <a:t>‹#›</a:t>
            </a:fld>
            <a:endParaRPr lang="en-US" dirty="0"/>
          </a:p>
        </p:txBody>
      </p:sp>
      <p:sp>
        <p:nvSpPr>
          <p:cNvPr id="6" name="FooterBox"/>
          <p:cNvSpPr txBox="1"/>
          <p:nvPr userDrawn="1">
            <p:custDataLst>
              <p:tags r:id="rId1"/>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2307305"/>
      </p:ext>
    </p:extLst>
  </p:cSld>
  <p:clrMapOvr>
    <a:masterClrMapping/>
  </p:clrMapOvr>
</p:sldLayout>
</file>

<file path=ppt/slideLayouts/slideLayout9.xml><?xml version="1.0" encoding="utf-8"?>
<p:sldLayout xmlns:a16="http://schemas.microsoft.com/office/drawing/2014/main" xmlns:a14="http://schemas.microsoft.com/office/drawing/2010/main" xmlns:p14="http://schemas.microsoft.com/office/powerpoint/2010/main" xmlns:p15="http://schemas.microsoft.com/office/powerpoint/2012/main" xmlns:a="http://schemas.openxmlformats.org/drawingml/2006/main" xmlns:r="http://schemas.openxmlformats.org/officeDocument/2006/relationships" xmlns:p="http://schemas.openxmlformats.org/presentationml/2006/main" preserve="1" userDrawn="1">
  <p:cSld name="NRF_Summary highlights panel">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FFBFF40-A2D9-4DF8-898E-F4F9836512C2}"/>
              </a:ext>
            </a:extLst>
          </p:cNvPr>
          <p:cNvSpPr/>
          <p:nvPr userDrawn="1">
            <p:custDataLst>
              <p:tags r:id="rId1"/>
            </p:custDataLst>
          </p:nvPr>
        </p:nvSpPr>
        <p:spPr>
          <a:xfrm>
            <a:off x="6372000" y="0"/>
            <a:ext cx="2772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a:extLst>
              <a:ext uri="{FF2B5EF4-FFF2-40B4-BE49-F238E27FC236}">
                <a16:creationId xmlns:a16="http://schemas.microsoft.com/office/drawing/2014/main" id="{324BE59C-F6F7-4753-8763-15E33CAB5F29}"/>
              </a:ext>
            </a:extLst>
          </p:cNvPr>
          <p:cNvSpPr>
            <a:spLocks noGrp="1"/>
          </p:cNvSpPr>
          <p:nvPr>
            <p:ph type="sldNum" sz="quarter" idx="12"/>
            <p:custDataLst>
              <p:tags r:id="rId2"/>
            </p:custDataLst>
          </p:nvPr>
        </p:nvSpPr>
        <p:spPr/>
        <p:txBody>
          <a:bodyPr/>
          <a:lstStyle/>
          <a:p>
            <a:fld id="{8AE658E8-9B3B-41CF-9D54-C22306B86F23}" type="slidenum">
              <a:rPr lang="en-US" smtClean="0"/>
              <a:pPr/>
              <a:t>‹#›</a:t>
            </a:fld>
            <a:endParaRPr lang="en-US" dirty="0"/>
          </a:p>
        </p:txBody>
      </p:sp>
      <p:sp>
        <p:nvSpPr>
          <p:cNvPr id="9" name="Text Placeholder 8">
            <a:extLst>
              <a:ext uri="{FF2B5EF4-FFF2-40B4-BE49-F238E27FC236}">
                <a16:creationId xmlns:a16="http://schemas.microsoft.com/office/drawing/2014/main" id="{00A35145-0EAB-44D8-9675-80264F9E798A}"/>
              </a:ext>
            </a:extLst>
          </p:cNvPr>
          <p:cNvSpPr>
            <a:spLocks noGrp="1"/>
          </p:cNvSpPr>
          <p:nvPr>
            <p:ph type="body" sz="quarter" idx="14"/>
            <p:custDataLst>
              <p:tags r:id="rId3"/>
            </p:custDataLst>
          </p:nvPr>
        </p:nvSpPr>
        <p:spPr>
          <a:xfrm>
            <a:off x="342000" y="1385887"/>
            <a:ext cx="5614300" cy="3094037"/>
          </a:xfrm>
        </p:spPr>
        <p:txBody>
          <a:bodyPr/>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9">
            <a:extLst>
              <a:ext uri="{FF2B5EF4-FFF2-40B4-BE49-F238E27FC236}">
                <a16:creationId xmlns:a16="http://schemas.microsoft.com/office/drawing/2014/main" id="{B945697F-44E3-4F13-BCC9-305030C397B5}"/>
              </a:ext>
            </a:extLst>
          </p:cNvPr>
          <p:cNvSpPr>
            <a:spLocks noGrp="1"/>
          </p:cNvSpPr>
          <p:nvPr>
            <p:ph type="body" sz="quarter" idx="15"/>
            <p:custDataLst>
              <p:tags r:id="rId4"/>
            </p:custDataLst>
          </p:nvPr>
        </p:nvSpPr>
        <p:spPr>
          <a:xfrm>
            <a:off x="6742113" y="1385888"/>
            <a:ext cx="2060575" cy="3060000"/>
          </a:xfrm>
        </p:spPr>
        <p:txBody>
          <a:bodyPr>
            <a:normAutofit/>
          </a:bodyPr>
          <a:lstStyle>
            <a:lvl1pPr>
              <a:buClr>
                <a:schemeClr val="bg1"/>
              </a:buClr>
              <a:defRPr sz="1200">
                <a:solidFill>
                  <a:schemeClr val="bg1"/>
                </a:solidFill>
              </a:defRPr>
            </a:lvl1pPr>
            <a:lvl2pPr>
              <a:buClr>
                <a:schemeClr val="bg1"/>
              </a:buClr>
              <a:defRPr sz="1200">
                <a:solidFill>
                  <a:schemeClr val="bg1"/>
                </a:solidFill>
              </a:defRPr>
            </a:lvl2pPr>
            <a:lvl3pPr>
              <a:buClr>
                <a:schemeClr val="bg1"/>
              </a:buClr>
              <a:defRPr sz="1200">
                <a:solidFill>
                  <a:schemeClr val="bg1"/>
                </a:solidFill>
              </a:defRPr>
            </a:lvl3pPr>
            <a:lvl4pPr>
              <a:buClr>
                <a:schemeClr val="bg1"/>
              </a:buClr>
              <a:defRPr sz="1200">
                <a:solidFill>
                  <a:schemeClr val="bg1"/>
                </a:solidFill>
              </a:defRPr>
            </a:lvl4pPr>
            <a:lvl5pPr>
              <a:buClr>
                <a:schemeClr val="bg1"/>
              </a:buClr>
              <a:defRPr sz="1200">
                <a:solidFill>
                  <a:schemeClr val="bg1"/>
                </a:solidFill>
              </a:defRPr>
            </a:lvl5pPr>
            <a:lvl6pPr>
              <a:buClr>
                <a:schemeClr val="bg1"/>
              </a:buClr>
              <a:defRPr sz="1200">
                <a:solidFill>
                  <a:schemeClr val="bg1"/>
                </a:solidFill>
              </a:defRPr>
            </a:lvl6pPr>
            <a:lvl7pPr>
              <a:buClr>
                <a:schemeClr val="bg1"/>
              </a:buClr>
              <a:defRPr sz="1200">
                <a:solidFill>
                  <a:schemeClr val="bg1"/>
                </a:solidFill>
              </a:defRPr>
            </a:lvl7pPr>
            <a:lvl8pPr>
              <a:buClr>
                <a:schemeClr val="bg1"/>
              </a:buClr>
              <a:defRPr sz="1200">
                <a:solidFill>
                  <a:schemeClr val="bg1"/>
                </a:solidFill>
              </a:defRPr>
            </a:lvl8pPr>
            <a:lvl9pPr>
              <a:buClr>
                <a:schemeClr val="bg1"/>
              </a:buClr>
              <a:defRPr sz="1200">
                <a:solidFill>
                  <a:schemeClr val="bg1"/>
                </a:solidFill>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11" name="Group 10">
            <a:extLst>
              <a:ext uri="{FF2B5EF4-FFF2-40B4-BE49-F238E27FC236}">
                <a16:creationId xmlns:a16="http://schemas.microsoft.com/office/drawing/2014/main" id="{A4CA4E84-1DFF-4D12-9672-1CFE2383312A}"/>
              </a:ext>
            </a:extLst>
          </p:cNvPr>
          <p:cNvGrpSpPr/>
          <p:nvPr userDrawn="1">
            <p:custDataLst>
              <p:tags r:id="rId5"/>
            </p:custDataLst>
          </p:nvPr>
        </p:nvGrpSpPr>
        <p:grpSpPr>
          <a:xfrm>
            <a:off x="8450705" y="4587368"/>
            <a:ext cx="351983" cy="256429"/>
            <a:chOff x="8450705" y="4587368"/>
            <a:chExt cx="351983" cy="256429"/>
          </a:xfrm>
        </p:grpSpPr>
        <p:sp>
          <p:nvSpPr>
            <p:cNvPr id="12" name="Freeform 6">
              <a:extLst>
                <a:ext uri="{FF2B5EF4-FFF2-40B4-BE49-F238E27FC236}">
                  <a16:creationId xmlns:a16="http://schemas.microsoft.com/office/drawing/2014/main" id="{50B19C26-129B-49DC-B945-281A8402F2E3}"/>
                </a:ext>
              </a:extLst>
            </p:cNvPr>
            <p:cNvSpPr>
              <a:spLocks/>
            </p:cNvSpPr>
            <p:nvPr/>
          </p:nvSpPr>
          <p:spPr bwMode="auto">
            <a:xfrm>
              <a:off x="8450705" y="4587368"/>
              <a:ext cx="152663" cy="106752"/>
            </a:xfrm>
            <a:custGeom>
              <a:avLst/>
              <a:gdLst>
                <a:gd name="T0" fmla="*/ 0 w 409"/>
                <a:gd name="T1" fmla="*/ 286 h 286"/>
                <a:gd name="T2" fmla="*/ 206 w 409"/>
                <a:gd name="T3" fmla="*/ 130 h 286"/>
                <a:gd name="T4" fmla="*/ 409 w 409"/>
                <a:gd name="T5" fmla="*/ 286 h 286"/>
                <a:gd name="T6" fmla="*/ 206 w 409"/>
                <a:gd name="T7" fmla="*/ 0 h 286"/>
                <a:gd name="T8" fmla="*/ 0 w 409"/>
                <a:gd name="T9" fmla="*/ 286 h 286"/>
              </a:gdLst>
              <a:ahLst/>
              <a:cxnLst>
                <a:cxn ang="0">
                  <a:pos x="T0" y="T1"/>
                </a:cxn>
                <a:cxn ang="0">
                  <a:pos x="T2" y="T3"/>
                </a:cxn>
                <a:cxn ang="0">
                  <a:pos x="T4" y="T5"/>
                </a:cxn>
                <a:cxn ang="0">
                  <a:pos x="T6" y="T7"/>
                </a:cxn>
                <a:cxn ang="0">
                  <a:pos x="T8" y="T9"/>
                </a:cxn>
              </a:cxnLst>
              <a:rect l="0" t="0" r="r" b="b"/>
              <a:pathLst>
                <a:path w="409" h="286">
                  <a:moveTo>
                    <a:pt x="0" y="286"/>
                  </a:moveTo>
                  <a:lnTo>
                    <a:pt x="206" y="130"/>
                  </a:lnTo>
                  <a:lnTo>
                    <a:pt x="409" y="286"/>
                  </a:lnTo>
                  <a:lnTo>
                    <a:pt x="206" y="0"/>
                  </a:lnTo>
                  <a:lnTo>
                    <a:pt x="0" y="28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6">
              <a:extLst>
                <a:ext uri="{FF2B5EF4-FFF2-40B4-BE49-F238E27FC236}">
                  <a16:creationId xmlns:a16="http://schemas.microsoft.com/office/drawing/2014/main" id="{1B41DCE9-C5DE-45D9-AF49-6345A1C9994E}"/>
                </a:ext>
              </a:extLst>
            </p:cNvPr>
            <p:cNvSpPr>
              <a:spLocks/>
            </p:cNvSpPr>
            <p:nvPr/>
          </p:nvSpPr>
          <p:spPr bwMode="auto">
            <a:xfrm>
              <a:off x="8471981" y="4707931"/>
              <a:ext cx="110111" cy="135866"/>
            </a:xfrm>
            <a:custGeom>
              <a:avLst/>
              <a:gdLst>
                <a:gd name="T0" fmla="*/ 0 w 125"/>
                <a:gd name="T1" fmla="*/ 0 h 154"/>
                <a:gd name="T2" fmla="*/ 0 w 125"/>
                <a:gd name="T3" fmla="*/ 151 h 154"/>
                <a:gd name="T4" fmla="*/ 24 w 125"/>
                <a:gd name="T5" fmla="*/ 151 h 154"/>
                <a:gd name="T6" fmla="*/ 23 w 125"/>
                <a:gd name="T7" fmla="*/ 39 h 154"/>
                <a:gd name="T8" fmla="*/ 125 w 125"/>
                <a:gd name="T9" fmla="*/ 154 h 154"/>
                <a:gd name="T10" fmla="*/ 125 w 125"/>
                <a:gd name="T11" fmla="*/ 0 h 154"/>
                <a:gd name="T12" fmla="*/ 100 w 125"/>
                <a:gd name="T13" fmla="*/ 0 h 154"/>
                <a:gd name="T14" fmla="*/ 102 w 125"/>
                <a:gd name="T15" fmla="*/ 89 h 154"/>
                <a:gd name="T16" fmla="*/ 24 w 125"/>
                <a:gd name="T17" fmla="*/ 0 h 154"/>
                <a:gd name="T18" fmla="*/ 0 w 125"/>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54">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9">
              <a:extLst>
                <a:ext uri="{FF2B5EF4-FFF2-40B4-BE49-F238E27FC236}">
                  <a16:creationId xmlns:a16="http://schemas.microsoft.com/office/drawing/2014/main" id="{90887D97-C7F4-4871-BD02-EBCE72407F0E}"/>
                </a:ext>
              </a:extLst>
            </p:cNvPr>
            <p:cNvSpPr>
              <a:spLocks/>
            </p:cNvSpPr>
            <p:nvPr/>
          </p:nvSpPr>
          <p:spPr bwMode="auto">
            <a:xfrm>
              <a:off x="8708254" y="4707931"/>
              <a:ext cx="94434" cy="133253"/>
            </a:xfrm>
            <a:custGeom>
              <a:avLst/>
              <a:gdLst>
                <a:gd name="T0" fmla="*/ 45 w 107"/>
                <a:gd name="T1" fmla="*/ 67 h 151"/>
                <a:gd name="T2" fmla="*/ 24 w 107"/>
                <a:gd name="T3" fmla="*/ 67 h 151"/>
                <a:gd name="T4" fmla="*/ 24 w 107"/>
                <a:gd name="T5" fmla="*/ 38 h 151"/>
                <a:gd name="T6" fmla="*/ 24 w 107"/>
                <a:gd name="T7" fmla="*/ 21 h 151"/>
                <a:gd name="T8" fmla="*/ 36 w 107"/>
                <a:gd name="T9" fmla="*/ 21 h 151"/>
                <a:gd name="T10" fmla="*/ 56 w 107"/>
                <a:gd name="T11" fmla="*/ 21 h 151"/>
                <a:gd name="T12" fmla="*/ 83 w 107"/>
                <a:gd name="T13" fmla="*/ 21 h 151"/>
                <a:gd name="T14" fmla="*/ 83 w 107"/>
                <a:gd name="T15" fmla="*/ 21 h 151"/>
                <a:gd name="T16" fmla="*/ 96 w 107"/>
                <a:gd name="T17" fmla="*/ 21 h 151"/>
                <a:gd name="T18" fmla="*/ 107 w 107"/>
                <a:gd name="T19" fmla="*/ 0 h 151"/>
                <a:gd name="T20" fmla="*/ 80 w 107"/>
                <a:gd name="T21" fmla="*/ 0 h 151"/>
                <a:gd name="T22" fmla="*/ 80 w 107"/>
                <a:gd name="T23" fmla="*/ 0 h 151"/>
                <a:gd name="T24" fmla="*/ 48 w 107"/>
                <a:gd name="T25" fmla="*/ 0 h 151"/>
                <a:gd name="T26" fmla="*/ 3 w 107"/>
                <a:gd name="T27" fmla="*/ 0 h 151"/>
                <a:gd name="T28" fmla="*/ 0 w 107"/>
                <a:gd name="T29" fmla="*/ 0 h 151"/>
                <a:gd name="T30" fmla="*/ 0 w 107"/>
                <a:gd name="T31" fmla="*/ 30 h 151"/>
                <a:gd name="T32" fmla="*/ 1 w 107"/>
                <a:gd name="T33" fmla="*/ 74 h 151"/>
                <a:gd name="T34" fmla="*/ 0 w 107"/>
                <a:gd name="T35" fmla="*/ 106 h 151"/>
                <a:gd name="T36" fmla="*/ 0 w 107"/>
                <a:gd name="T37" fmla="*/ 151 h 151"/>
                <a:gd name="T38" fmla="*/ 24 w 107"/>
                <a:gd name="T39" fmla="*/ 151 h 151"/>
                <a:gd name="T40" fmla="*/ 24 w 107"/>
                <a:gd name="T41" fmla="*/ 108 h 151"/>
                <a:gd name="T42" fmla="*/ 24 w 107"/>
                <a:gd name="T43" fmla="*/ 88 h 151"/>
                <a:gd name="T44" fmla="*/ 44 w 107"/>
                <a:gd name="T45" fmla="*/ 88 h 151"/>
                <a:gd name="T46" fmla="*/ 78 w 107"/>
                <a:gd name="T47" fmla="*/ 89 h 151"/>
                <a:gd name="T48" fmla="*/ 97 w 107"/>
                <a:gd name="T49" fmla="*/ 89 h 151"/>
                <a:gd name="T50" fmla="*/ 97 w 107"/>
                <a:gd name="T51" fmla="*/ 67 h 151"/>
                <a:gd name="T52" fmla="*/ 76 w 107"/>
                <a:gd name="T53" fmla="*/ 67 h 151"/>
                <a:gd name="T54" fmla="*/ 45 w 107"/>
                <a:gd name="T55" fmla="*/ 6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51">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18">
              <a:extLst>
                <a:ext uri="{FF2B5EF4-FFF2-40B4-BE49-F238E27FC236}">
                  <a16:creationId xmlns:a16="http://schemas.microsoft.com/office/drawing/2014/main" id="{8B4A2873-0F76-43D6-B232-F293BBA62257}"/>
                </a:ext>
              </a:extLst>
            </p:cNvPr>
            <p:cNvSpPr>
              <a:spLocks/>
            </p:cNvSpPr>
            <p:nvPr/>
          </p:nvSpPr>
          <p:spPr bwMode="auto">
            <a:xfrm>
              <a:off x="8597396" y="4707931"/>
              <a:ext cx="102273" cy="135866"/>
            </a:xfrm>
            <a:custGeom>
              <a:avLst/>
              <a:gdLst>
                <a:gd name="T0" fmla="*/ 39 w 116"/>
                <a:gd name="T1" fmla="*/ 82 h 154"/>
                <a:gd name="T2" fmla="*/ 97 w 116"/>
                <a:gd name="T3" fmla="*/ 154 h 154"/>
                <a:gd name="T4" fmla="*/ 116 w 116"/>
                <a:gd name="T5" fmla="*/ 138 h 154"/>
                <a:gd name="T6" fmla="*/ 71 w 116"/>
                <a:gd name="T7" fmla="*/ 84 h 154"/>
                <a:gd name="T8" fmla="*/ 87 w 116"/>
                <a:gd name="T9" fmla="*/ 71 h 154"/>
                <a:gd name="T10" fmla="*/ 97 w 116"/>
                <a:gd name="T11" fmla="*/ 43 h 154"/>
                <a:gd name="T12" fmla="*/ 90 w 116"/>
                <a:gd name="T13" fmla="*/ 20 h 154"/>
                <a:gd name="T14" fmla="*/ 71 w 116"/>
                <a:gd name="T15" fmla="*/ 6 h 154"/>
                <a:gd name="T16" fmla="*/ 53 w 116"/>
                <a:gd name="T17" fmla="*/ 1 h 154"/>
                <a:gd name="T18" fmla="*/ 34 w 116"/>
                <a:gd name="T19" fmla="*/ 0 h 154"/>
                <a:gd name="T20" fmla="*/ 14 w 116"/>
                <a:gd name="T21" fmla="*/ 0 h 154"/>
                <a:gd name="T22" fmla="*/ 0 w 116"/>
                <a:gd name="T23" fmla="*/ 0 h 154"/>
                <a:gd name="T24" fmla="*/ 0 w 116"/>
                <a:gd name="T25" fmla="*/ 3 h 154"/>
                <a:gd name="T26" fmla="*/ 0 w 116"/>
                <a:gd name="T27" fmla="*/ 56 h 154"/>
                <a:gd name="T28" fmla="*/ 0 w 116"/>
                <a:gd name="T29" fmla="*/ 76 h 154"/>
                <a:gd name="T30" fmla="*/ 0 w 116"/>
                <a:gd name="T31" fmla="*/ 123 h 154"/>
                <a:gd name="T32" fmla="*/ 0 w 116"/>
                <a:gd name="T33" fmla="*/ 151 h 154"/>
                <a:gd name="T34" fmla="*/ 24 w 116"/>
                <a:gd name="T35" fmla="*/ 151 h 154"/>
                <a:gd name="T36" fmla="*/ 24 w 116"/>
                <a:gd name="T37" fmla="*/ 116 h 154"/>
                <a:gd name="T38" fmla="*/ 24 w 116"/>
                <a:gd name="T39" fmla="*/ 76 h 154"/>
                <a:gd name="T40" fmla="*/ 24 w 116"/>
                <a:gd name="T41" fmla="*/ 54 h 154"/>
                <a:gd name="T42" fmla="*/ 24 w 116"/>
                <a:gd name="T43" fmla="*/ 21 h 154"/>
                <a:gd name="T44" fmla="*/ 29 w 116"/>
                <a:gd name="T45" fmla="*/ 21 h 154"/>
                <a:gd name="T46" fmla="*/ 44 w 116"/>
                <a:gd name="T47" fmla="*/ 21 h 154"/>
                <a:gd name="T48" fmla="*/ 57 w 116"/>
                <a:gd name="T49" fmla="*/ 24 h 154"/>
                <a:gd name="T50" fmla="*/ 68 w 116"/>
                <a:gd name="T51" fmla="*/ 32 h 154"/>
                <a:gd name="T52" fmla="*/ 71 w 116"/>
                <a:gd name="T53" fmla="*/ 46 h 154"/>
                <a:gd name="T54" fmla="*/ 69 w 116"/>
                <a:gd name="T55" fmla="*/ 59 h 154"/>
                <a:gd name="T56" fmla="*/ 62 w 116"/>
                <a:gd name="T57" fmla="*/ 68 h 154"/>
                <a:gd name="T58" fmla="*/ 51 w 116"/>
                <a:gd name="T59" fmla="*/ 76 h 154"/>
                <a:gd name="T60" fmla="*/ 39 w 116"/>
                <a:gd name="T61"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54">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9238DB03-4A68-4197-A79D-CB612CDC390F}"/>
              </a:ext>
            </a:extLst>
          </p:cNvPr>
          <p:cNvSpPr>
            <a:spLocks noGrp="1"/>
          </p:cNvSpPr>
          <p:nvPr>
            <p:ph type="title"/>
            <p:custDataLst>
              <p:tags r:id="rId6"/>
            </p:custDataLst>
          </p:nvPr>
        </p:nvSpPr>
        <p:spPr>
          <a:xfrm>
            <a:off x="342000" y="341312"/>
            <a:ext cx="5616000" cy="523875"/>
          </a:xfrm>
        </p:spPr>
        <p:txBody>
          <a:bodyPr/>
          <a:lstStyle/>
          <a:p>
            <a:r>
              <a:rPr lang="en-US" smtClean="0"/>
              <a:t>Click to edit Master title style</a:t>
            </a:r>
            <a:endParaRPr lang="en-US" dirty="0"/>
          </a:p>
        </p:txBody>
      </p:sp>
      <p:sp>
        <p:nvSpPr>
          <p:cNvPr id="16" name="FooterBox"/>
          <p:cNvSpPr txBox="1"/>
          <p:nvPr userDrawn="1">
            <p:custDataLst>
              <p:tags r:id="rId7"/>
            </p:custDataLst>
          </p:nvPr>
        </p:nvSpPr>
        <p:spPr>
          <a:xfrm>
            <a:off x="607037" y="4744276"/>
            <a:ext cx="65" cy="123111"/>
          </a:xfrm>
          <a:prstGeom prst="rect">
            <a:avLst/>
          </a:prstGeom>
          <a:noFill/>
        </p:spPr>
        <p:txBody>
          <a:bodyPr wrap="none" lIns="0" tIns="0" rIns="0" bIns="0" rtlCol="0">
            <a:spAutoFit/>
          </a:bodyPr>
          <a:lstStyle/>
          <a:p>
            <a:pPr algn="l"/>
            <a:endParaRPr lang="en-US" sz="800" dirty="0">
              <a:solidFill>
                <a:schemeClr val="bg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229498"/>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vmlDrawing" Target="../drawings/vmlDrawing1.v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oleObject" Target="../embeddings/oleObject1.bin"/></Relationships>
</file>

<file path=ppt/slideMasters/slideMaster1.xml><?xml version="1.0" encoding="utf-8"?>
<p:sldMaster xmlns:a16="http://schemas.microsoft.com/office/drawing/2014/main" xmlns:p14="http://schemas.microsoft.com/office/powerpoint/2010/main" xmlns:mc="http://schemas.openxmlformats.org/markup-compatibility/2006" xmlns:v="urn:schemas-microsoft-com:vml" xmlns:a14="http://schemas.microsoft.com/office/drawing/2010/main" xmlns:p15="http://schemas.microsoft.com/office/powerpoint/2012/main"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30995192-0BF5-774E-8F4F-45D2BEE65B13}"/>
              </a:ext>
            </a:extLst>
          </p:cNvPr>
          <p:cNvSpPr>
            <a:spLocks noGrp="1"/>
          </p:cNvSpPr>
          <p:nvPr>
            <p:ph type="body" idx="1"/>
          </p:nvPr>
        </p:nvSpPr>
        <p:spPr>
          <a:xfrm>
            <a:off x="342000" y="1385888"/>
            <a:ext cx="8460000" cy="3094037"/>
          </a:xfrm>
          <a:prstGeom prst="rect">
            <a:avLst/>
          </a:prstGeom>
        </p:spPr>
        <p:txBody>
          <a:bodyPr vert="horz" lIns="0" tIns="0" rIns="0" bIns="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Eighth level</a:t>
            </a:r>
          </a:p>
          <a:p>
            <a:pPr lvl="8"/>
            <a:r>
              <a:rPr lang="en-US" dirty="0"/>
              <a:t>Ninth level</a:t>
            </a:r>
          </a:p>
        </p:txBody>
      </p:sp>
      <p:graphicFrame>
        <p:nvGraphicFramePr>
          <p:cNvPr id="4" name="Object 3" hidden="1"/>
          <p:cNvGraphicFramePr>
            <a:graphicFrameLocks noChangeAspect="1"/>
          </p:cNvGraphicFramePr>
          <p:nvPr>
            <p:custDataLst>
              <p:tags r:id="rId29"/>
            </p:custDataLst>
            <p:extLst>
              <p:ext uri="{D42A27DB-BD31-4B8C-83A1-F6EECF244321}">
                <p14:modId xmlns:p14="http://schemas.microsoft.com/office/powerpoint/2010/main" val="558186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86" name="think-cell Slide" r:id="rId30" imgW="270" imgH="270" progId="TCLayout.ActiveDocument.1">
                  <p:embed/>
                </p:oleObj>
              </mc:Choice>
              <mc:Fallback>
                <p:oleObj name="think-cell Slide" r:id="rId30" imgW="270" imgH="270" progId="TCLayout.ActiveDocument.1">
                  <p:embed/>
                  <p:pic>
                    <p:nvPicPr>
                      <p:cNvPr id="0" name=""/>
                      <p:cNvPicPr/>
                      <p:nvPr/>
                    </p:nvPicPr>
                    <p:blipFill>
                      <a:blip r:embed="rId31"/>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a16="http://schemas.microsoft.com/office/drawing/2014/main" id="{A6632C28-DBD7-4EC8-9C1F-70E8A83C60FD}"/>
              </a:ext>
            </a:extLst>
          </p:cNvPr>
          <p:cNvSpPr>
            <a:spLocks noGrp="1"/>
          </p:cNvSpPr>
          <p:nvPr>
            <p:ph type="title"/>
          </p:nvPr>
        </p:nvSpPr>
        <p:spPr>
          <a:xfrm>
            <a:off x="342000" y="341312"/>
            <a:ext cx="8460000" cy="523875"/>
          </a:xfrm>
          <a:prstGeom prst="rect">
            <a:avLst/>
          </a:prstGeom>
        </p:spPr>
        <p:txBody>
          <a:bodyPr vert="horz" lIns="0" tIns="0" rIns="0" bIns="0" rtlCol="0" anchor="t">
            <a:noAutofit/>
          </a:bodyPr>
          <a:lstStyle/>
          <a:p>
            <a:r>
              <a:rPr lang="en-US" smtClean="0"/>
              <a:t>Click to edit Master title style</a:t>
            </a:r>
            <a:endParaRPr lang="en-US" dirty="0"/>
          </a:p>
        </p:txBody>
      </p:sp>
      <p:sp>
        <p:nvSpPr>
          <p:cNvPr id="6" name="Footer Placeholder 5">
            <a:extLst>
              <a:ext uri="{FF2B5EF4-FFF2-40B4-BE49-F238E27FC236}">
                <a16:creationId xmlns:a16="http://schemas.microsoft.com/office/drawing/2014/main" id="{EA1123B9-2524-4BDC-9A39-F8C693D9CF32}"/>
              </a:ext>
            </a:extLst>
          </p:cNvPr>
          <p:cNvSpPr>
            <a:spLocks noGrp="1"/>
          </p:cNvSpPr>
          <p:nvPr>
            <p:ph type="ftr" sz="quarter" idx="3"/>
          </p:nvPr>
        </p:nvSpPr>
        <p:spPr>
          <a:xfrm>
            <a:off x="607038" y="4744275"/>
            <a:ext cx="3924000" cy="123111"/>
          </a:xfrm>
          <a:prstGeom prst="rect">
            <a:avLst/>
          </a:prstGeom>
        </p:spPr>
        <p:txBody>
          <a:bodyPr vert="horz" lIns="0" tIns="0" rIns="0" bIns="0" rtlCol="0" anchor="t" anchorCtr="0">
            <a:noAutofit/>
          </a:bodyPr>
          <a:lstStyle>
            <a:lvl1pPr algn="l">
              <a:defRPr sz="800">
                <a:solidFill>
                  <a:schemeClr val="bg2"/>
                </a:solidFill>
              </a:defRPr>
            </a:lvl1pPr>
          </a:lstStyle>
          <a:p>
            <a:endParaRPr lang="en-US" dirty="0"/>
          </a:p>
        </p:txBody>
      </p:sp>
      <p:sp>
        <p:nvSpPr>
          <p:cNvPr id="7" name="Slide Number Placeholder 6">
            <a:extLst>
              <a:ext uri="{FF2B5EF4-FFF2-40B4-BE49-F238E27FC236}">
                <a16:creationId xmlns:a16="http://schemas.microsoft.com/office/drawing/2014/main" id="{DB30E324-5A17-4C51-B7E8-22811E6DEA83}"/>
              </a:ext>
            </a:extLst>
          </p:cNvPr>
          <p:cNvSpPr>
            <a:spLocks noGrp="1"/>
          </p:cNvSpPr>
          <p:nvPr>
            <p:ph type="sldNum" sz="quarter" idx="4"/>
          </p:nvPr>
        </p:nvSpPr>
        <p:spPr>
          <a:xfrm>
            <a:off x="338138" y="4744275"/>
            <a:ext cx="180000" cy="123111"/>
          </a:xfrm>
          <a:prstGeom prst="rect">
            <a:avLst/>
          </a:prstGeom>
        </p:spPr>
        <p:txBody>
          <a:bodyPr vert="horz" lIns="0" tIns="0" rIns="0" bIns="0" rtlCol="0" anchor="t" anchorCtr="0">
            <a:noAutofit/>
          </a:bodyPr>
          <a:lstStyle>
            <a:lvl1pPr algn="l">
              <a:defRPr sz="800" b="1">
                <a:solidFill>
                  <a:schemeClr val="accent4"/>
                </a:solidFill>
              </a:defRPr>
            </a:lvl1pPr>
          </a:lstStyle>
          <a:p>
            <a:fld id="{8AE658E8-9B3B-41CF-9D54-C22306B86F23}" type="slidenum">
              <a:rPr lang="en-US" smtClean="0"/>
              <a:pPr/>
              <a:t>‹#›</a:t>
            </a:fld>
            <a:endParaRPr lang="en-US" dirty="0"/>
          </a:p>
        </p:txBody>
      </p:sp>
      <p:grpSp>
        <p:nvGrpSpPr>
          <p:cNvPr id="9" name="Group 5">
            <a:extLst>
              <a:ext uri="{FF2B5EF4-FFF2-40B4-BE49-F238E27FC236}">
                <a16:creationId xmlns:a16="http://schemas.microsoft.com/office/drawing/2014/main" id="{0FF9FBED-19A2-4AB6-9DAE-39D293F7AC93}"/>
              </a:ext>
            </a:extLst>
          </p:cNvPr>
          <p:cNvGrpSpPr>
            <a:grpSpLocks noChangeAspect="1"/>
          </p:cNvGrpSpPr>
          <p:nvPr/>
        </p:nvGrpSpPr>
        <p:grpSpPr bwMode="auto">
          <a:xfrm>
            <a:off x="8450705" y="4587368"/>
            <a:ext cx="351983" cy="256429"/>
            <a:chOff x="2400" y="1820"/>
            <a:chExt cx="943" cy="687"/>
          </a:xfrm>
        </p:grpSpPr>
        <p:sp>
          <p:nvSpPr>
            <p:cNvPr id="10" name="Freeform 6">
              <a:extLst>
                <a:ext uri="{FF2B5EF4-FFF2-40B4-BE49-F238E27FC236}">
                  <a16:creationId xmlns:a16="http://schemas.microsoft.com/office/drawing/2014/main" id="{5A45C856-F6CB-4DA1-86AE-ABFF50F1E260}"/>
                </a:ext>
              </a:extLst>
            </p:cNvPr>
            <p:cNvSpPr>
              <a:spLocks/>
            </p:cNvSpPr>
            <p:nvPr/>
          </p:nvSpPr>
          <p:spPr bwMode="auto">
            <a:xfrm>
              <a:off x="2400" y="1820"/>
              <a:ext cx="409" cy="286"/>
            </a:xfrm>
            <a:custGeom>
              <a:avLst/>
              <a:gdLst>
                <a:gd name="T0" fmla="*/ 0 w 409"/>
                <a:gd name="T1" fmla="*/ 286 h 286"/>
                <a:gd name="T2" fmla="*/ 206 w 409"/>
                <a:gd name="T3" fmla="*/ 130 h 286"/>
                <a:gd name="T4" fmla="*/ 409 w 409"/>
                <a:gd name="T5" fmla="*/ 286 h 286"/>
                <a:gd name="T6" fmla="*/ 206 w 409"/>
                <a:gd name="T7" fmla="*/ 0 h 286"/>
                <a:gd name="T8" fmla="*/ 0 w 409"/>
                <a:gd name="T9" fmla="*/ 286 h 286"/>
              </a:gdLst>
              <a:ahLst/>
              <a:cxnLst>
                <a:cxn ang="0">
                  <a:pos x="T0" y="T1"/>
                </a:cxn>
                <a:cxn ang="0">
                  <a:pos x="T2" y="T3"/>
                </a:cxn>
                <a:cxn ang="0">
                  <a:pos x="T4" y="T5"/>
                </a:cxn>
                <a:cxn ang="0">
                  <a:pos x="T6" y="T7"/>
                </a:cxn>
                <a:cxn ang="0">
                  <a:pos x="T8" y="T9"/>
                </a:cxn>
              </a:cxnLst>
              <a:rect l="0" t="0" r="r" b="b"/>
              <a:pathLst>
                <a:path w="409" h="286">
                  <a:moveTo>
                    <a:pt x="0" y="286"/>
                  </a:moveTo>
                  <a:lnTo>
                    <a:pt x="206" y="130"/>
                  </a:lnTo>
                  <a:lnTo>
                    <a:pt x="409" y="286"/>
                  </a:lnTo>
                  <a:lnTo>
                    <a:pt x="206" y="0"/>
                  </a:lnTo>
                  <a:lnTo>
                    <a:pt x="0" y="286"/>
                  </a:lnTo>
                  <a:close/>
                </a:path>
              </a:pathLst>
            </a:custGeom>
            <a:solidFill>
              <a:srgbClr val="B189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9">
              <a:extLst>
                <a:ext uri="{FF2B5EF4-FFF2-40B4-BE49-F238E27FC236}">
                  <a16:creationId xmlns:a16="http://schemas.microsoft.com/office/drawing/2014/main" id="{D53C7AEC-0396-410D-91AD-9D9C024197A3}"/>
                </a:ext>
              </a:extLst>
            </p:cNvPr>
            <p:cNvSpPr>
              <a:spLocks/>
            </p:cNvSpPr>
            <p:nvPr/>
          </p:nvSpPr>
          <p:spPr bwMode="auto">
            <a:xfrm>
              <a:off x="2457" y="2143"/>
              <a:ext cx="295" cy="364"/>
            </a:xfrm>
            <a:custGeom>
              <a:avLst/>
              <a:gdLst>
                <a:gd name="T0" fmla="*/ 0 w 125"/>
                <a:gd name="T1" fmla="*/ 0 h 154"/>
                <a:gd name="T2" fmla="*/ 0 w 125"/>
                <a:gd name="T3" fmla="*/ 151 h 154"/>
                <a:gd name="T4" fmla="*/ 24 w 125"/>
                <a:gd name="T5" fmla="*/ 151 h 154"/>
                <a:gd name="T6" fmla="*/ 23 w 125"/>
                <a:gd name="T7" fmla="*/ 39 h 154"/>
                <a:gd name="T8" fmla="*/ 125 w 125"/>
                <a:gd name="T9" fmla="*/ 154 h 154"/>
                <a:gd name="T10" fmla="*/ 125 w 125"/>
                <a:gd name="T11" fmla="*/ 0 h 154"/>
                <a:gd name="T12" fmla="*/ 100 w 125"/>
                <a:gd name="T13" fmla="*/ 0 h 154"/>
                <a:gd name="T14" fmla="*/ 102 w 125"/>
                <a:gd name="T15" fmla="*/ 89 h 154"/>
                <a:gd name="T16" fmla="*/ 24 w 125"/>
                <a:gd name="T17" fmla="*/ 0 h 154"/>
                <a:gd name="T18" fmla="*/ 0 w 125"/>
                <a:gd name="T19" fmla="*/ 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54">
                  <a:moveTo>
                    <a:pt x="0" y="0"/>
                  </a:moveTo>
                  <a:cubicBezTo>
                    <a:pt x="0" y="151"/>
                    <a:pt x="0" y="151"/>
                    <a:pt x="0" y="151"/>
                  </a:cubicBezTo>
                  <a:cubicBezTo>
                    <a:pt x="24" y="151"/>
                    <a:pt x="24" y="151"/>
                    <a:pt x="24" y="151"/>
                  </a:cubicBezTo>
                  <a:cubicBezTo>
                    <a:pt x="23" y="39"/>
                    <a:pt x="23" y="39"/>
                    <a:pt x="23" y="39"/>
                  </a:cubicBezTo>
                  <a:cubicBezTo>
                    <a:pt x="125" y="154"/>
                    <a:pt x="125" y="154"/>
                    <a:pt x="125" y="154"/>
                  </a:cubicBezTo>
                  <a:cubicBezTo>
                    <a:pt x="125" y="0"/>
                    <a:pt x="125" y="0"/>
                    <a:pt x="125" y="0"/>
                  </a:cubicBezTo>
                  <a:cubicBezTo>
                    <a:pt x="100" y="0"/>
                    <a:pt x="100" y="0"/>
                    <a:pt x="100" y="0"/>
                  </a:cubicBezTo>
                  <a:cubicBezTo>
                    <a:pt x="100" y="0"/>
                    <a:pt x="102" y="78"/>
                    <a:pt x="102" y="89"/>
                  </a:cubicBezTo>
                  <a:cubicBezTo>
                    <a:pt x="95" y="80"/>
                    <a:pt x="24" y="0"/>
                    <a:pt x="24" y="0"/>
                  </a:cubicBezTo>
                  <a:lnTo>
                    <a:pt x="0" y="0"/>
                  </a:lnTo>
                  <a:close/>
                </a:path>
              </a:pathLst>
            </a:custGeom>
            <a:solidFill>
              <a:srgbClr val="DD2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2" name="Freeform 9">
              <a:extLst>
                <a:ext uri="{FF2B5EF4-FFF2-40B4-BE49-F238E27FC236}">
                  <a16:creationId xmlns:a16="http://schemas.microsoft.com/office/drawing/2014/main" id="{046909CF-76A9-493A-9CB9-B01A9AF27BD8}"/>
                </a:ext>
              </a:extLst>
            </p:cNvPr>
            <p:cNvSpPr>
              <a:spLocks/>
            </p:cNvSpPr>
            <p:nvPr/>
          </p:nvSpPr>
          <p:spPr bwMode="auto">
            <a:xfrm>
              <a:off x="3090" y="2143"/>
              <a:ext cx="253" cy="357"/>
            </a:xfrm>
            <a:custGeom>
              <a:avLst/>
              <a:gdLst>
                <a:gd name="T0" fmla="*/ 45 w 107"/>
                <a:gd name="T1" fmla="*/ 67 h 151"/>
                <a:gd name="T2" fmla="*/ 24 w 107"/>
                <a:gd name="T3" fmla="*/ 67 h 151"/>
                <a:gd name="T4" fmla="*/ 24 w 107"/>
                <a:gd name="T5" fmla="*/ 38 h 151"/>
                <a:gd name="T6" fmla="*/ 24 w 107"/>
                <a:gd name="T7" fmla="*/ 21 h 151"/>
                <a:gd name="T8" fmla="*/ 36 w 107"/>
                <a:gd name="T9" fmla="*/ 21 h 151"/>
                <a:gd name="T10" fmla="*/ 56 w 107"/>
                <a:gd name="T11" fmla="*/ 21 h 151"/>
                <a:gd name="T12" fmla="*/ 83 w 107"/>
                <a:gd name="T13" fmla="*/ 21 h 151"/>
                <a:gd name="T14" fmla="*/ 83 w 107"/>
                <a:gd name="T15" fmla="*/ 21 h 151"/>
                <a:gd name="T16" fmla="*/ 96 w 107"/>
                <a:gd name="T17" fmla="*/ 21 h 151"/>
                <a:gd name="T18" fmla="*/ 107 w 107"/>
                <a:gd name="T19" fmla="*/ 0 h 151"/>
                <a:gd name="T20" fmla="*/ 80 w 107"/>
                <a:gd name="T21" fmla="*/ 0 h 151"/>
                <a:gd name="T22" fmla="*/ 80 w 107"/>
                <a:gd name="T23" fmla="*/ 0 h 151"/>
                <a:gd name="T24" fmla="*/ 48 w 107"/>
                <a:gd name="T25" fmla="*/ 0 h 151"/>
                <a:gd name="T26" fmla="*/ 3 w 107"/>
                <a:gd name="T27" fmla="*/ 0 h 151"/>
                <a:gd name="T28" fmla="*/ 0 w 107"/>
                <a:gd name="T29" fmla="*/ 0 h 151"/>
                <a:gd name="T30" fmla="*/ 0 w 107"/>
                <a:gd name="T31" fmla="*/ 30 h 151"/>
                <a:gd name="T32" fmla="*/ 1 w 107"/>
                <a:gd name="T33" fmla="*/ 74 h 151"/>
                <a:gd name="T34" fmla="*/ 0 w 107"/>
                <a:gd name="T35" fmla="*/ 106 h 151"/>
                <a:gd name="T36" fmla="*/ 0 w 107"/>
                <a:gd name="T37" fmla="*/ 151 h 151"/>
                <a:gd name="T38" fmla="*/ 24 w 107"/>
                <a:gd name="T39" fmla="*/ 151 h 151"/>
                <a:gd name="T40" fmla="*/ 24 w 107"/>
                <a:gd name="T41" fmla="*/ 108 h 151"/>
                <a:gd name="T42" fmla="*/ 24 w 107"/>
                <a:gd name="T43" fmla="*/ 88 h 151"/>
                <a:gd name="T44" fmla="*/ 44 w 107"/>
                <a:gd name="T45" fmla="*/ 88 h 151"/>
                <a:gd name="T46" fmla="*/ 78 w 107"/>
                <a:gd name="T47" fmla="*/ 89 h 151"/>
                <a:gd name="T48" fmla="*/ 97 w 107"/>
                <a:gd name="T49" fmla="*/ 89 h 151"/>
                <a:gd name="T50" fmla="*/ 97 w 107"/>
                <a:gd name="T51" fmla="*/ 67 h 151"/>
                <a:gd name="T52" fmla="*/ 76 w 107"/>
                <a:gd name="T53" fmla="*/ 67 h 151"/>
                <a:gd name="T54" fmla="*/ 45 w 107"/>
                <a:gd name="T55" fmla="*/ 67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7" h="151">
                  <a:moveTo>
                    <a:pt x="45" y="67"/>
                  </a:moveTo>
                  <a:cubicBezTo>
                    <a:pt x="24" y="67"/>
                    <a:pt x="24" y="67"/>
                    <a:pt x="24" y="67"/>
                  </a:cubicBezTo>
                  <a:cubicBezTo>
                    <a:pt x="24" y="60"/>
                    <a:pt x="24" y="38"/>
                    <a:pt x="24" y="38"/>
                  </a:cubicBezTo>
                  <a:cubicBezTo>
                    <a:pt x="24" y="38"/>
                    <a:pt x="24" y="24"/>
                    <a:pt x="24" y="21"/>
                  </a:cubicBezTo>
                  <a:cubicBezTo>
                    <a:pt x="28" y="21"/>
                    <a:pt x="36" y="21"/>
                    <a:pt x="36" y="21"/>
                  </a:cubicBezTo>
                  <a:cubicBezTo>
                    <a:pt x="56" y="21"/>
                    <a:pt x="56" y="21"/>
                    <a:pt x="56" y="21"/>
                  </a:cubicBezTo>
                  <a:cubicBezTo>
                    <a:pt x="83" y="21"/>
                    <a:pt x="83" y="21"/>
                    <a:pt x="83" y="21"/>
                  </a:cubicBezTo>
                  <a:cubicBezTo>
                    <a:pt x="83" y="21"/>
                    <a:pt x="83" y="21"/>
                    <a:pt x="83" y="21"/>
                  </a:cubicBezTo>
                  <a:cubicBezTo>
                    <a:pt x="96" y="21"/>
                    <a:pt x="96" y="21"/>
                    <a:pt x="96" y="21"/>
                  </a:cubicBezTo>
                  <a:cubicBezTo>
                    <a:pt x="107" y="0"/>
                    <a:pt x="107" y="0"/>
                    <a:pt x="107" y="0"/>
                  </a:cubicBezTo>
                  <a:cubicBezTo>
                    <a:pt x="80" y="0"/>
                    <a:pt x="80" y="0"/>
                    <a:pt x="80" y="0"/>
                  </a:cubicBezTo>
                  <a:cubicBezTo>
                    <a:pt x="80" y="0"/>
                    <a:pt x="80" y="0"/>
                    <a:pt x="80" y="0"/>
                  </a:cubicBezTo>
                  <a:cubicBezTo>
                    <a:pt x="48" y="0"/>
                    <a:pt x="48" y="0"/>
                    <a:pt x="48" y="0"/>
                  </a:cubicBezTo>
                  <a:cubicBezTo>
                    <a:pt x="48" y="0"/>
                    <a:pt x="3" y="0"/>
                    <a:pt x="3" y="0"/>
                  </a:cubicBezTo>
                  <a:cubicBezTo>
                    <a:pt x="0" y="0"/>
                    <a:pt x="0" y="0"/>
                    <a:pt x="0" y="0"/>
                  </a:cubicBezTo>
                  <a:cubicBezTo>
                    <a:pt x="0" y="30"/>
                    <a:pt x="0" y="30"/>
                    <a:pt x="0" y="30"/>
                  </a:cubicBezTo>
                  <a:cubicBezTo>
                    <a:pt x="1" y="74"/>
                    <a:pt x="1" y="74"/>
                    <a:pt x="1" y="74"/>
                  </a:cubicBezTo>
                  <a:cubicBezTo>
                    <a:pt x="0" y="106"/>
                    <a:pt x="0" y="106"/>
                    <a:pt x="0" y="106"/>
                  </a:cubicBezTo>
                  <a:cubicBezTo>
                    <a:pt x="0" y="151"/>
                    <a:pt x="0" y="151"/>
                    <a:pt x="0" y="151"/>
                  </a:cubicBezTo>
                  <a:cubicBezTo>
                    <a:pt x="24" y="151"/>
                    <a:pt x="24" y="151"/>
                    <a:pt x="24" y="151"/>
                  </a:cubicBezTo>
                  <a:cubicBezTo>
                    <a:pt x="24" y="108"/>
                    <a:pt x="24" y="108"/>
                    <a:pt x="24" y="108"/>
                  </a:cubicBezTo>
                  <a:cubicBezTo>
                    <a:pt x="24" y="108"/>
                    <a:pt x="24" y="92"/>
                    <a:pt x="24" y="88"/>
                  </a:cubicBezTo>
                  <a:cubicBezTo>
                    <a:pt x="44" y="88"/>
                    <a:pt x="44" y="88"/>
                    <a:pt x="44" y="88"/>
                  </a:cubicBezTo>
                  <a:cubicBezTo>
                    <a:pt x="44" y="88"/>
                    <a:pt x="78" y="89"/>
                    <a:pt x="78" y="89"/>
                  </a:cubicBezTo>
                  <a:cubicBezTo>
                    <a:pt x="97" y="89"/>
                    <a:pt x="97" y="89"/>
                    <a:pt x="97" y="89"/>
                  </a:cubicBezTo>
                  <a:cubicBezTo>
                    <a:pt x="97" y="67"/>
                    <a:pt x="97" y="67"/>
                    <a:pt x="97" y="67"/>
                  </a:cubicBezTo>
                  <a:cubicBezTo>
                    <a:pt x="76" y="67"/>
                    <a:pt x="76" y="67"/>
                    <a:pt x="76" y="67"/>
                  </a:cubicBezTo>
                  <a:lnTo>
                    <a:pt x="45" y="67"/>
                  </a:lnTo>
                  <a:close/>
                </a:path>
              </a:pathLst>
            </a:custGeom>
            <a:solidFill>
              <a:srgbClr val="DD2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3" name="Freeform 11">
              <a:extLst>
                <a:ext uri="{FF2B5EF4-FFF2-40B4-BE49-F238E27FC236}">
                  <a16:creationId xmlns:a16="http://schemas.microsoft.com/office/drawing/2014/main" id="{2E850878-EB36-408C-BFFC-1AD84DC9F3D1}"/>
                </a:ext>
              </a:extLst>
            </p:cNvPr>
            <p:cNvSpPr>
              <a:spLocks/>
            </p:cNvSpPr>
            <p:nvPr/>
          </p:nvSpPr>
          <p:spPr bwMode="auto">
            <a:xfrm>
              <a:off x="2793" y="2143"/>
              <a:ext cx="274" cy="364"/>
            </a:xfrm>
            <a:custGeom>
              <a:avLst/>
              <a:gdLst>
                <a:gd name="T0" fmla="*/ 39 w 116"/>
                <a:gd name="T1" fmla="*/ 82 h 154"/>
                <a:gd name="T2" fmla="*/ 97 w 116"/>
                <a:gd name="T3" fmla="*/ 154 h 154"/>
                <a:gd name="T4" fmla="*/ 116 w 116"/>
                <a:gd name="T5" fmla="*/ 138 h 154"/>
                <a:gd name="T6" fmla="*/ 71 w 116"/>
                <a:gd name="T7" fmla="*/ 84 h 154"/>
                <a:gd name="T8" fmla="*/ 87 w 116"/>
                <a:gd name="T9" fmla="*/ 71 h 154"/>
                <a:gd name="T10" fmla="*/ 97 w 116"/>
                <a:gd name="T11" fmla="*/ 43 h 154"/>
                <a:gd name="T12" fmla="*/ 90 w 116"/>
                <a:gd name="T13" fmla="*/ 20 h 154"/>
                <a:gd name="T14" fmla="*/ 71 w 116"/>
                <a:gd name="T15" fmla="*/ 6 h 154"/>
                <a:gd name="T16" fmla="*/ 53 w 116"/>
                <a:gd name="T17" fmla="*/ 1 h 154"/>
                <a:gd name="T18" fmla="*/ 34 w 116"/>
                <a:gd name="T19" fmla="*/ 0 h 154"/>
                <a:gd name="T20" fmla="*/ 14 w 116"/>
                <a:gd name="T21" fmla="*/ 0 h 154"/>
                <a:gd name="T22" fmla="*/ 0 w 116"/>
                <a:gd name="T23" fmla="*/ 0 h 154"/>
                <a:gd name="T24" fmla="*/ 0 w 116"/>
                <a:gd name="T25" fmla="*/ 3 h 154"/>
                <a:gd name="T26" fmla="*/ 0 w 116"/>
                <a:gd name="T27" fmla="*/ 56 h 154"/>
                <a:gd name="T28" fmla="*/ 0 w 116"/>
                <a:gd name="T29" fmla="*/ 76 h 154"/>
                <a:gd name="T30" fmla="*/ 0 w 116"/>
                <a:gd name="T31" fmla="*/ 123 h 154"/>
                <a:gd name="T32" fmla="*/ 0 w 116"/>
                <a:gd name="T33" fmla="*/ 151 h 154"/>
                <a:gd name="T34" fmla="*/ 24 w 116"/>
                <a:gd name="T35" fmla="*/ 151 h 154"/>
                <a:gd name="T36" fmla="*/ 24 w 116"/>
                <a:gd name="T37" fmla="*/ 116 h 154"/>
                <a:gd name="T38" fmla="*/ 24 w 116"/>
                <a:gd name="T39" fmla="*/ 76 h 154"/>
                <a:gd name="T40" fmla="*/ 24 w 116"/>
                <a:gd name="T41" fmla="*/ 54 h 154"/>
                <a:gd name="T42" fmla="*/ 24 w 116"/>
                <a:gd name="T43" fmla="*/ 21 h 154"/>
                <a:gd name="T44" fmla="*/ 29 w 116"/>
                <a:gd name="T45" fmla="*/ 21 h 154"/>
                <a:gd name="T46" fmla="*/ 44 w 116"/>
                <a:gd name="T47" fmla="*/ 21 h 154"/>
                <a:gd name="T48" fmla="*/ 57 w 116"/>
                <a:gd name="T49" fmla="*/ 24 h 154"/>
                <a:gd name="T50" fmla="*/ 68 w 116"/>
                <a:gd name="T51" fmla="*/ 32 h 154"/>
                <a:gd name="T52" fmla="*/ 71 w 116"/>
                <a:gd name="T53" fmla="*/ 46 h 154"/>
                <a:gd name="T54" fmla="*/ 69 w 116"/>
                <a:gd name="T55" fmla="*/ 59 h 154"/>
                <a:gd name="T56" fmla="*/ 62 w 116"/>
                <a:gd name="T57" fmla="*/ 68 h 154"/>
                <a:gd name="T58" fmla="*/ 51 w 116"/>
                <a:gd name="T59" fmla="*/ 76 h 154"/>
                <a:gd name="T60" fmla="*/ 39 w 116"/>
                <a:gd name="T61" fmla="*/ 82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6" h="154">
                  <a:moveTo>
                    <a:pt x="39" y="82"/>
                  </a:moveTo>
                  <a:cubicBezTo>
                    <a:pt x="97" y="154"/>
                    <a:pt x="97" y="154"/>
                    <a:pt x="97" y="154"/>
                  </a:cubicBezTo>
                  <a:cubicBezTo>
                    <a:pt x="116" y="138"/>
                    <a:pt x="116" y="138"/>
                    <a:pt x="116" y="138"/>
                  </a:cubicBezTo>
                  <a:cubicBezTo>
                    <a:pt x="71" y="84"/>
                    <a:pt x="71" y="84"/>
                    <a:pt x="71" y="84"/>
                  </a:cubicBezTo>
                  <a:cubicBezTo>
                    <a:pt x="71" y="84"/>
                    <a:pt x="81" y="76"/>
                    <a:pt x="87" y="71"/>
                  </a:cubicBezTo>
                  <a:cubicBezTo>
                    <a:pt x="93" y="63"/>
                    <a:pt x="97" y="54"/>
                    <a:pt x="97" y="43"/>
                  </a:cubicBezTo>
                  <a:cubicBezTo>
                    <a:pt x="97" y="34"/>
                    <a:pt x="95" y="27"/>
                    <a:pt x="90" y="20"/>
                  </a:cubicBezTo>
                  <a:cubicBezTo>
                    <a:pt x="85" y="14"/>
                    <a:pt x="79" y="9"/>
                    <a:pt x="71" y="6"/>
                  </a:cubicBezTo>
                  <a:cubicBezTo>
                    <a:pt x="65" y="3"/>
                    <a:pt x="59" y="1"/>
                    <a:pt x="53" y="1"/>
                  </a:cubicBezTo>
                  <a:cubicBezTo>
                    <a:pt x="47" y="0"/>
                    <a:pt x="41" y="0"/>
                    <a:pt x="34" y="0"/>
                  </a:cubicBezTo>
                  <a:cubicBezTo>
                    <a:pt x="34" y="0"/>
                    <a:pt x="14" y="0"/>
                    <a:pt x="14" y="0"/>
                  </a:cubicBezTo>
                  <a:cubicBezTo>
                    <a:pt x="14" y="0"/>
                    <a:pt x="0" y="0"/>
                    <a:pt x="0" y="0"/>
                  </a:cubicBezTo>
                  <a:cubicBezTo>
                    <a:pt x="0" y="3"/>
                    <a:pt x="0" y="3"/>
                    <a:pt x="0" y="3"/>
                  </a:cubicBezTo>
                  <a:cubicBezTo>
                    <a:pt x="0" y="3"/>
                    <a:pt x="0" y="56"/>
                    <a:pt x="0" y="56"/>
                  </a:cubicBezTo>
                  <a:cubicBezTo>
                    <a:pt x="0" y="76"/>
                    <a:pt x="0" y="76"/>
                    <a:pt x="0" y="76"/>
                  </a:cubicBezTo>
                  <a:cubicBezTo>
                    <a:pt x="0" y="123"/>
                    <a:pt x="0" y="123"/>
                    <a:pt x="0" y="123"/>
                  </a:cubicBezTo>
                  <a:cubicBezTo>
                    <a:pt x="0" y="151"/>
                    <a:pt x="0" y="151"/>
                    <a:pt x="0" y="151"/>
                  </a:cubicBezTo>
                  <a:cubicBezTo>
                    <a:pt x="24" y="151"/>
                    <a:pt x="24" y="151"/>
                    <a:pt x="24" y="151"/>
                  </a:cubicBezTo>
                  <a:cubicBezTo>
                    <a:pt x="24" y="116"/>
                    <a:pt x="24" y="116"/>
                    <a:pt x="24" y="116"/>
                  </a:cubicBezTo>
                  <a:cubicBezTo>
                    <a:pt x="24" y="76"/>
                    <a:pt x="24" y="76"/>
                    <a:pt x="24" y="76"/>
                  </a:cubicBezTo>
                  <a:cubicBezTo>
                    <a:pt x="24" y="54"/>
                    <a:pt x="24" y="54"/>
                    <a:pt x="24" y="54"/>
                  </a:cubicBezTo>
                  <a:cubicBezTo>
                    <a:pt x="24" y="21"/>
                    <a:pt x="24" y="21"/>
                    <a:pt x="24" y="21"/>
                  </a:cubicBezTo>
                  <a:cubicBezTo>
                    <a:pt x="29" y="21"/>
                    <a:pt x="29" y="21"/>
                    <a:pt x="29" y="21"/>
                  </a:cubicBezTo>
                  <a:cubicBezTo>
                    <a:pt x="39" y="21"/>
                    <a:pt x="44" y="21"/>
                    <a:pt x="44" y="21"/>
                  </a:cubicBezTo>
                  <a:cubicBezTo>
                    <a:pt x="49" y="22"/>
                    <a:pt x="53" y="23"/>
                    <a:pt x="57" y="24"/>
                  </a:cubicBezTo>
                  <a:cubicBezTo>
                    <a:pt x="61" y="26"/>
                    <a:pt x="65" y="29"/>
                    <a:pt x="68" y="32"/>
                  </a:cubicBezTo>
                  <a:cubicBezTo>
                    <a:pt x="70" y="36"/>
                    <a:pt x="71" y="40"/>
                    <a:pt x="71" y="46"/>
                  </a:cubicBezTo>
                  <a:cubicBezTo>
                    <a:pt x="71" y="51"/>
                    <a:pt x="70" y="56"/>
                    <a:pt x="69" y="59"/>
                  </a:cubicBezTo>
                  <a:cubicBezTo>
                    <a:pt x="67" y="63"/>
                    <a:pt x="65" y="66"/>
                    <a:pt x="62" y="68"/>
                  </a:cubicBezTo>
                  <a:cubicBezTo>
                    <a:pt x="59" y="71"/>
                    <a:pt x="56" y="74"/>
                    <a:pt x="51" y="76"/>
                  </a:cubicBezTo>
                  <a:cubicBezTo>
                    <a:pt x="45" y="80"/>
                    <a:pt x="39" y="82"/>
                    <a:pt x="39" y="82"/>
                  </a:cubicBezTo>
                </a:path>
              </a:pathLst>
            </a:custGeom>
            <a:solidFill>
              <a:srgbClr val="DD27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81294679"/>
      </p:ext>
    </p:extLst>
  </p:cSld>
  <p:clrMap bg1="lt1" tx1="dk1" bg2="lt2" tx2="dk2" accent1="accent1" accent2="accent2" accent3="accent3" accent4="accent4" accent5="accent5" accent6="accent6" hlink="hlink" folHlink="folHlink"/>
  <p:sldLayoutIdLst>
    <p:sldLayoutId id="2147483939" r:id="rId1"/>
    <p:sldLayoutId id="2147483936" r:id="rId2"/>
    <p:sldLayoutId id="2147483937" r:id="rId3"/>
    <p:sldLayoutId id="2147483935" r:id="rId4"/>
    <p:sldLayoutId id="2147483955" r:id="rId5"/>
    <p:sldLayoutId id="2147483938" r:id="rId6"/>
    <p:sldLayoutId id="2147483953" r:id="rId7"/>
    <p:sldLayoutId id="2147483950" r:id="rId8"/>
    <p:sldLayoutId id="2147483941" r:id="rId9"/>
    <p:sldLayoutId id="2147483942" r:id="rId10"/>
    <p:sldLayoutId id="2147483943" r:id="rId11"/>
    <p:sldLayoutId id="2147483930" r:id="rId12"/>
    <p:sldLayoutId id="2147483931" r:id="rId13"/>
    <p:sldLayoutId id="2147483932" r:id="rId14"/>
    <p:sldLayoutId id="2147483949" r:id="rId15"/>
    <p:sldLayoutId id="2147483933" r:id="rId16"/>
    <p:sldLayoutId id="2147483934" r:id="rId17"/>
    <p:sldLayoutId id="2147483863" r:id="rId18"/>
    <p:sldLayoutId id="2147483944" r:id="rId19"/>
    <p:sldLayoutId id="2147483945" r:id="rId20"/>
    <p:sldLayoutId id="2147483951" r:id="rId21"/>
    <p:sldLayoutId id="2147483917" r:id="rId22"/>
    <p:sldLayoutId id="2147483948" r:id="rId23"/>
    <p:sldLayoutId id="2147483940" r:id="rId24"/>
    <p:sldLayoutId id="2147483929" r:id="rId25"/>
    <p:sldLayoutId id="2147483952" r:id="rId26"/>
  </p:sldLayoutIdLst>
  <p:hf sldNum="0" hdr="0" ftr="0"/>
  <p:txStyles>
    <p:titleStyle>
      <a:lvl1pPr algn="l" defTabSz="914400" rtl="0" eaLnBrk="1" latinLnBrk="0" hangingPunct="1">
        <a:lnSpc>
          <a:spcPct val="100000"/>
        </a:lnSpc>
        <a:spcBef>
          <a:spcPct val="0"/>
        </a:spcBef>
        <a:buNone/>
        <a:defRPr lang="en-US" sz="2400" b="1" kern="1200" baseline="0" dirty="0">
          <a:solidFill>
            <a:schemeClr val="tx2"/>
          </a:solidFill>
          <a:latin typeface="+mj-lt"/>
          <a:ea typeface="Georgia" charset="0"/>
          <a:cs typeface="Georgia" charset="0"/>
        </a:defRPr>
      </a:lvl1pPr>
    </p:titleStyle>
    <p:bodyStyle>
      <a:lvl1pPr marL="0" marR="0" indent="-18000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Char char="•"/>
        <a:tabLst/>
        <a:defRPr lang="en-US" sz="1400" b="0" kern="1200" baseline="0" dirty="0">
          <a:solidFill>
            <a:schemeClr val="tx1"/>
          </a:solidFill>
          <a:latin typeface="+mn-lt"/>
          <a:ea typeface="Arial" panose="020B0604020202020204" pitchFamily="34" charset="0"/>
          <a:cs typeface="Arial" panose="020B0604020202020204" pitchFamily="34" charset="0"/>
        </a:defRPr>
      </a:lvl1pPr>
      <a:lvl2pPr marL="0" marR="0" indent="-18000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Char char="•"/>
        <a:tabLst/>
        <a:defRPr sz="1400" kern="1200" baseline="0">
          <a:solidFill>
            <a:schemeClr val="tx1"/>
          </a:solidFill>
          <a:latin typeface="+mn-lt"/>
          <a:ea typeface="Arial" panose="020B0604020202020204" pitchFamily="34" charset="0"/>
          <a:cs typeface="Arial" panose="020B0604020202020204" pitchFamily="34" charset="0"/>
        </a:defRPr>
      </a:lvl2pPr>
      <a:lvl3pPr marL="0" marR="0" indent="-180000" algn="l" defTabSz="914400" rtl="0" eaLnBrk="1" fontAlgn="auto" latinLnBrk="0" hangingPunct="1">
        <a:lnSpc>
          <a:spcPct val="100000"/>
        </a:lnSpc>
        <a:spcBef>
          <a:spcPts val="600"/>
        </a:spcBef>
        <a:spcAft>
          <a:spcPts val="0"/>
        </a:spcAft>
        <a:buClr>
          <a:schemeClr val="tx2"/>
        </a:buClr>
        <a:buSzTx/>
        <a:buFont typeface="Arial" panose="020B0604020202020204" pitchFamily="34" charset="0"/>
        <a:buChar char="•"/>
        <a:tabLst/>
        <a:defRPr sz="1400" kern="1200">
          <a:solidFill>
            <a:schemeClr val="tx1"/>
          </a:solidFill>
          <a:latin typeface="+mn-lt"/>
          <a:ea typeface="Arial" panose="020B0604020202020204" pitchFamily="34" charset="0"/>
          <a:cs typeface="Arial" panose="020B0604020202020204" pitchFamily="34" charset="0"/>
        </a:defRPr>
      </a:lvl3pPr>
      <a:lvl4pPr marL="360000" marR="0" indent="-180000" algn="l" defTabSz="914400" rtl="0" eaLnBrk="1" fontAlgn="auto" latinLnBrk="0" hangingPunct="1">
        <a:lnSpc>
          <a:spcPct val="100000"/>
        </a:lnSpc>
        <a:spcBef>
          <a:spcPts val="600"/>
        </a:spcBef>
        <a:spcAft>
          <a:spcPts val="0"/>
        </a:spcAft>
        <a:buClr>
          <a:srgbClr val="DD2720"/>
        </a:buClr>
        <a:buSzTx/>
        <a:buFont typeface="Arial" pitchFamily="34" charset="0"/>
        <a:buChar char="–"/>
        <a:tabLst/>
        <a:defRPr sz="1400" b="0" i="0" kern="1200">
          <a:solidFill>
            <a:schemeClr val="tx1"/>
          </a:solidFill>
          <a:latin typeface="+mn-lt"/>
          <a:ea typeface="Arial" panose="020B0604020202020204" pitchFamily="34" charset="0"/>
          <a:cs typeface="Arial" panose="020B0604020202020204" pitchFamily="34" charset="0"/>
        </a:defRPr>
      </a:lvl4pPr>
      <a:lvl5pPr marL="360000" marR="0" indent="-180000" algn="l" defTabSz="914400" rtl="0" eaLnBrk="1" fontAlgn="auto" latinLnBrk="0" hangingPunct="1">
        <a:lnSpc>
          <a:spcPct val="100000"/>
        </a:lnSpc>
        <a:spcBef>
          <a:spcPts val="600"/>
        </a:spcBef>
        <a:spcAft>
          <a:spcPts val="0"/>
        </a:spcAft>
        <a:buClr>
          <a:srgbClr val="DD2720"/>
        </a:buClr>
        <a:buSzTx/>
        <a:buFont typeface="Arial" pitchFamily="34" charset="0"/>
        <a:buChar char="–"/>
        <a:tabLst/>
        <a:defRPr sz="1400" b="0" i="0" kern="1200">
          <a:solidFill>
            <a:schemeClr val="tx1"/>
          </a:solidFill>
          <a:latin typeface="+mn-lt"/>
          <a:ea typeface="Arial" panose="020B0604020202020204" pitchFamily="34" charset="0"/>
          <a:cs typeface="Arial" panose="020B0604020202020204" pitchFamily="34" charset="0"/>
        </a:defRPr>
      </a:lvl5pPr>
      <a:lvl6pPr marL="360000" marR="0" indent="-180000" algn="l" defTabSz="914400" rtl="0" eaLnBrk="1" fontAlgn="auto" latinLnBrk="0" hangingPunct="1">
        <a:lnSpc>
          <a:spcPct val="100000"/>
        </a:lnSpc>
        <a:spcBef>
          <a:spcPts val="600"/>
        </a:spcBef>
        <a:spcAft>
          <a:spcPts val="0"/>
        </a:spcAft>
        <a:buClr>
          <a:srgbClr val="DD2720"/>
        </a:buClr>
        <a:buSzTx/>
        <a:buFont typeface="Arial" pitchFamily="34" charset="0"/>
        <a:buChar char="–"/>
        <a:tabLst/>
        <a:defRPr sz="1400" kern="1200">
          <a:solidFill>
            <a:schemeClr val="tx1"/>
          </a:solidFill>
          <a:latin typeface="+mn-lt"/>
          <a:ea typeface="Arial" panose="020B0604020202020204" pitchFamily="34" charset="0"/>
          <a:cs typeface="Arial" panose="020B0604020202020204" pitchFamily="34" charset="0"/>
        </a:defRPr>
      </a:lvl6pPr>
      <a:lvl7pPr marL="360000" marR="0" indent="-180000" algn="l" defTabSz="914400" rtl="0" eaLnBrk="1" fontAlgn="auto" latinLnBrk="0" hangingPunct="1">
        <a:lnSpc>
          <a:spcPct val="100000"/>
        </a:lnSpc>
        <a:spcBef>
          <a:spcPts val="600"/>
        </a:spcBef>
        <a:spcAft>
          <a:spcPts val="0"/>
        </a:spcAft>
        <a:buClr>
          <a:srgbClr val="DD2720"/>
        </a:buClr>
        <a:buSzTx/>
        <a:buFont typeface="Arial" pitchFamily="34" charset="0"/>
        <a:buChar char="–"/>
        <a:tabLst/>
        <a:defRPr sz="1400" kern="1200">
          <a:solidFill>
            <a:schemeClr val="tx1"/>
          </a:solidFill>
          <a:latin typeface="+mn-lt"/>
          <a:ea typeface="Arial" panose="020B0604020202020204" pitchFamily="34" charset="0"/>
          <a:cs typeface="Arial" panose="020B0604020202020204" pitchFamily="34" charset="0"/>
        </a:defRPr>
      </a:lvl7pPr>
      <a:lvl8pPr marL="360000" marR="0" indent="-180000" algn="l" defTabSz="914400" rtl="0" eaLnBrk="1" fontAlgn="auto" latinLnBrk="0" hangingPunct="1">
        <a:lnSpc>
          <a:spcPct val="100000"/>
        </a:lnSpc>
        <a:spcBef>
          <a:spcPts val="600"/>
        </a:spcBef>
        <a:spcAft>
          <a:spcPts val="0"/>
        </a:spcAft>
        <a:buClr>
          <a:srgbClr val="DD2720"/>
        </a:buClr>
        <a:buSzTx/>
        <a:buFont typeface="Arial" pitchFamily="34" charset="0"/>
        <a:buChar char="–"/>
        <a:tabLst/>
        <a:defRPr sz="1400" kern="1200">
          <a:solidFill>
            <a:schemeClr val="tx1"/>
          </a:solidFill>
          <a:latin typeface="+mn-lt"/>
          <a:ea typeface="Arial" panose="020B0604020202020204" pitchFamily="34" charset="0"/>
          <a:cs typeface="Arial" panose="020B0604020202020204" pitchFamily="34" charset="0"/>
        </a:defRPr>
      </a:lvl8pPr>
      <a:lvl9pPr marL="360000" marR="0" indent="-180000" algn="l" defTabSz="914400" rtl="0" eaLnBrk="1" fontAlgn="auto" latinLnBrk="0" hangingPunct="1">
        <a:lnSpc>
          <a:spcPct val="100000"/>
        </a:lnSpc>
        <a:spcBef>
          <a:spcPts val="600"/>
        </a:spcBef>
        <a:spcAft>
          <a:spcPts val="0"/>
        </a:spcAft>
        <a:buClr>
          <a:srgbClr val="DD2720"/>
        </a:buClr>
        <a:buSzTx/>
        <a:buFont typeface="Arial" pitchFamily="34" charset="0"/>
        <a:buChar char="–"/>
        <a:tabLst/>
        <a:defRPr sz="1400" kern="1200">
          <a:solidFill>
            <a:schemeClr val="tx1"/>
          </a:solidFill>
          <a:latin typeface="+mn-lt"/>
          <a:ea typeface="Arial" panose="020B0604020202020204" pitchFamily="34" charset="0"/>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&#65279;<?xml version="1.0" encoding="utf-8"?><Relationships xmlns="http://schemas.openxmlformats.org/package/2006/relationships"><Relationship Type="http://schemas.openxmlformats.org/officeDocument/2006/relationships/image" Target="../media/image5.jpeg" Id="rId7" /><Relationship Type="http://schemas.openxmlformats.org/officeDocument/2006/relationships/notesSlide" Target="../notesSlides/notesSlide1.xml" Id="rId6" /><Relationship Type="http://schemas.openxmlformats.org/officeDocument/2006/relationships/slideLayout" Target="../slideLayouts/slideLayout25.xml" Id="rId5" /></Relationships>
</file>

<file path=ppt/slides/_rels/slide10.xml.rels>&#65279;<?xml version="1.0" encoding="utf-8"?><Relationships xmlns="http://schemas.openxmlformats.org/package/2006/relationships"><Relationship Type="http://schemas.openxmlformats.org/officeDocument/2006/relationships/notesSlide" Target="../notesSlides/notesSlide10.xml" Id="rId6" /><Relationship Type="http://schemas.openxmlformats.org/officeDocument/2006/relationships/slideLayout" Target="../slideLayouts/slideLayout2.xml" Id="rId5" /></Relationships>
</file>

<file path=ppt/slides/_rels/slide11.xml.rels>&#65279;<?xml version="1.0" encoding="utf-8"?><Relationships xmlns="http://schemas.openxmlformats.org/package/2006/relationships"><Relationship Type="http://schemas.openxmlformats.org/officeDocument/2006/relationships/notesSlide" Target="../notesSlides/notesSlide11.xml" Id="rId5" /><Relationship Type="http://schemas.openxmlformats.org/officeDocument/2006/relationships/slideLayout" Target="../slideLayouts/slideLayout2.xml" Id="rId4" /></Relationships>
</file>

<file path=ppt/slides/_rels/slide12.xml.rels>&#65279;<?xml version="1.0" encoding="utf-8"?><Relationships xmlns="http://schemas.openxmlformats.org/package/2006/relationships"><Relationship Type="http://schemas.openxmlformats.org/officeDocument/2006/relationships/notesSlide" Target="../notesSlides/notesSlide12.xml" Id="rId6" /><Relationship Type="http://schemas.openxmlformats.org/officeDocument/2006/relationships/slideLayout" Target="../slideLayouts/slideLayout2.xml" Id="rId5" /></Relationships>
</file>

<file path=ppt/slides/_rels/slide13.xml.rels>&#65279;<?xml version="1.0" encoding="utf-8"?><Relationships xmlns="http://schemas.openxmlformats.org/package/2006/relationships"><Relationship Type="http://schemas.openxmlformats.org/officeDocument/2006/relationships/notesSlide" Target="../notesSlides/notesSlide13.xml" Id="rId5" /><Relationship Type="http://schemas.openxmlformats.org/officeDocument/2006/relationships/slideLayout" Target="../slideLayouts/slideLayout2.xml" Id="rId4" /></Relationships>
</file>

<file path=ppt/slides/_rels/slide14.xml.rels>&#65279;<?xml version="1.0" encoding="utf-8"?><Relationships xmlns="http://schemas.openxmlformats.org/package/2006/relationships"><Relationship Type="http://schemas.openxmlformats.org/officeDocument/2006/relationships/notesSlide" Target="../notesSlides/notesSlide14.xml" Id="rId5" /><Relationship Type="http://schemas.openxmlformats.org/officeDocument/2006/relationships/slideLayout" Target="../slideLayouts/slideLayout2.xml" Id="rId4" /></Relationships>
</file>

<file path=ppt/slides/_rels/slide15.xml.rels>&#65279;<?xml version="1.0" encoding="utf-8"?><Relationships xmlns="http://schemas.openxmlformats.org/package/2006/relationships"><Relationship Type="http://schemas.openxmlformats.org/officeDocument/2006/relationships/slideLayout" Target="../slideLayouts/slideLayout22.xml" Id="rId3" /><Relationship Type="http://schemas.openxmlformats.org/officeDocument/2006/relationships/image" Target="../media/image12.jpeg" Id="rId5" /><Relationship Type="http://schemas.openxmlformats.org/officeDocument/2006/relationships/notesSlide" Target="../notesSlides/notesSlide15.xml" Id="rId4" /></Relationships>
</file>

<file path=ppt/slides/_rels/slide16.xml.rels>&#65279;<?xml version="1.0" encoding="utf-8"?><Relationships xmlns="http://schemas.openxmlformats.org/package/2006/relationships"><Relationship Type="http://schemas.openxmlformats.org/officeDocument/2006/relationships/image" Target="../media/image13.jpeg" Id="rId6" /><Relationship Type="http://schemas.openxmlformats.org/officeDocument/2006/relationships/notesSlide" Target="../notesSlides/notesSlide16.xml" Id="rId5" /><Relationship Type="http://schemas.openxmlformats.org/officeDocument/2006/relationships/slideLayout" Target="../slideLayouts/slideLayout1.xml" Id="rId4" /></Relationships>
</file>

<file path=ppt/slides/_rels/slide17.xml.rels>&#65279;<?xml version="1.0" encoding="utf-8"?><Relationships xmlns="http://schemas.openxmlformats.org/package/2006/relationships"><Relationship Type="http://schemas.openxmlformats.org/officeDocument/2006/relationships/image" Target="../media/image14.jpeg" Id="rId6" /><Relationship Type="http://schemas.openxmlformats.org/officeDocument/2006/relationships/notesSlide" Target="../notesSlides/notesSlide17.xml" Id="rId5" /><Relationship Type="http://schemas.openxmlformats.org/officeDocument/2006/relationships/slideLayout" Target="../slideLayouts/slideLayout1.xml" Id="rId4" /></Relationships>
</file>

<file path=ppt/slides/_rels/slide18.xml.rels>&#65279;<?xml version="1.0" encoding="utf-8"?><Relationships xmlns="http://schemas.openxmlformats.org/package/2006/relationships"><Relationship Type="http://schemas.openxmlformats.org/officeDocument/2006/relationships/image" Target="../media/image15.jpeg" Id="rId6" /><Relationship Type="http://schemas.openxmlformats.org/officeDocument/2006/relationships/notesSlide" Target="../notesSlides/notesSlide18.xml" Id="rId5" /><Relationship Type="http://schemas.openxmlformats.org/officeDocument/2006/relationships/slideLayout" Target="../slideLayouts/slideLayout1.xml" Id="rId4" /></Relationships>
</file>

<file path=ppt/slides/_rels/slide19.xml.rels>&#65279;<?xml version="1.0" encoding="utf-8"?><Relationships xmlns="http://schemas.openxmlformats.org/package/2006/relationships"><Relationship Type="http://schemas.openxmlformats.org/officeDocument/2006/relationships/image" Target="../media/image16.jpeg" Id="rId6" /><Relationship Type="http://schemas.openxmlformats.org/officeDocument/2006/relationships/notesSlide" Target="../notesSlides/notesSlide19.xml" Id="rId5" /><Relationship Type="http://schemas.openxmlformats.org/officeDocument/2006/relationships/slideLayout" Target="../slideLayouts/slideLayout2.xml" Id="rId4" /></Relationships>
</file>

<file path=ppt/slides/_rels/slide2.xml.rels>&#65279;<?xml version="1.0" encoding="utf-8"?><Relationships xmlns="http://schemas.openxmlformats.org/package/2006/relationships"><Relationship Type="http://schemas.openxmlformats.org/officeDocument/2006/relationships/notesSlide" Target="../notesSlides/notesSlide2.xml" Id="rId5" /><Relationship Type="http://schemas.openxmlformats.org/officeDocument/2006/relationships/slideLayout" Target="../slideLayouts/slideLayout1.xml" Id="rId4" /></Relationships>
</file>

<file path=ppt/slides/_rels/slide20.xml.rels>&#65279;<?xml version="1.0" encoding="utf-8"?><Relationships xmlns="http://schemas.openxmlformats.org/package/2006/relationships"><Relationship Type="http://schemas.openxmlformats.org/officeDocument/2006/relationships/image" Target="../media/image17.jpeg" Id="rId6" /><Relationship Type="http://schemas.openxmlformats.org/officeDocument/2006/relationships/notesSlide" Target="../notesSlides/notesSlide20.xml" Id="rId5" /><Relationship Type="http://schemas.openxmlformats.org/officeDocument/2006/relationships/slideLayout" Target="../slideLayouts/slideLayout2.xml" Id="rId4" /></Relationships>
</file>

<file path=ppt/slides/_rels/slide21.xml.rels>&#65279;<?xml version="1.0" encoding="utf-8"?><Relationships xmlns="http://schemas.openxmlformats.org/package/2006/relationships"><Relationship Type="http://schemas.openxmlformats.org/officeDocument/2006/relationships/image" Target="../media/image18.jpeg" Id="rId6" /><Relationship Type="http://schemas.openxmlformats.org/officeDocument/2006/relationships/notesSlide" Target="../notesSlides/notesSlide21.xml" Id="rId5" /><Relationship Type="http://schemas.openxmlformats.org/officeDocument/2006/relationships/slideLayout" Target="../slideLayouts/slideLayout2.xml" Id="rId4" /></Relationships>
</file>

<file path=ppt/slides/_rels/slide22.xml.rels>&#65279;<?xml version="1.0" encoding="utf-8"?><Relationships xmlns="http://schemas.openxmlformats.org/package/2006/relationships"><Relationship Type="http://schemas.openxmlformats.org/officeDocument/2006/relationships/slideLayout" Target="../slideLayouts/slideLayout23.xml" Id="rId3" /><Relationship Type="http://schemas.openxmlformats.org/officeDocument/2006/relationships/notesSlide" Target="../notesSlides/notesSlide22.xml" Id="rId4" /></Relationships>
</file>

<file path=ppt/slides/_rels/slide23.xml.rels>&#65279;<?xml version="1.0" encoding="utf-8"?><Relationships xmlns="http://schemas.openxmlformats.org/package/2006/relationships"><Relationship Type="http://schemas.openxmlformats.org/officeDocument/2006/relationships/slideLayout" Target="../slideLayouts/slideLayout22.xml" Id="rId3" /><Relationship Type="http://schemas.openxmlformats.org/officeDocument/2006/relationships/notesSlide" Target="../notesSlides/notesSlide23.xml" Id="rId4" /></Relationships>
</file>

<file path=ppt/slides/_rels/slide24.xml.rels>&#65279;<?xml version="1.0" encoding="utf-8"?><Relationships xmlns="http://schemas.openxmlformats.org/package/2006/relationships"><Relationship Type="http://schemas.openxmlformats.org/officeDocument/2006/relationships/notesSlide" Target="../notesSlides/notesSlide24.xml" Id="rId6" /><Relationship Type="http://schemas.openxmlformats.org/officeDocument/2006/relationships/slideLayout" Target="../slideLayouts/slideLayout9.xml" Id="rId5" /></Relationships>
</file>

<file path=ppt/slides/_rels/slide25.xml.rels>&#65279;<?xml version="1.0" encoding="utf-8"?><Relationships xmlns="http://schemas.openxmlformats.org/package/2006/relationships"><Relationship Type="http://schemas.openxmlformats.org/officeDocument/2006/relationships/notesSlide" Target="../notesSlides/notesSlide25.xml" Id="rId6" /><Relationship Type="http://schemas.openxmlformats.org/officeDocument/2006/relationships/slideLayout" Target="../slideLayouts/slideLayout9.xml" Id="rId5" /></Relationships>
</file>

<file path=ppt/slides/_rels/slide26.xml.rels>&#65279;<?xml version="1.0" encoding="utf-8"?><Relationships xmlns="http://schemas.openxmlformats.org/package/2006/relationships"><Relationship Type="http://schemas.openxmlformats.org/officeDocument/2006/relationships/slideLayout" Target="../slideLayouts/slideLayout26.xml" Id="rId3" /><Relationship Type="http://schemas.openxmlformats.org/officeDocument/2006/relationships/notesSlide" Target="../notesSlides/notesSlide26.xml" Id="rId4" /></Relationships>
</file>

<file path=ppt/slides/_rels/slide3.xml.rels>&#65279;<?xml version="1.0" encoding="utf-8"?><Relationships xmlns="http://schemas.openxmlformats.org/package/2006/relationships"><Relationship Type="http://schemas.openxmlformats.org/officeDocument/2006/relationships/image" Target="../media/image6.jpeg" Id="rId6" /><Relationship Type="http://schemas.openxmlformats.org/officeDocument/2006/relationships/notesSlide" Target="../notesSlides/notesSlide3.xml" Id="rId5" /><Relationship Type="http://schemas.openxmlformats.org/officeDocument/2006/relationships/slideLayout" Target="../slideLayouts/slideLayout22.xml" Id="rId4" /></Relationships>
</file>

<file path=ppt/slides/_rels/slide4.xml.rels>&#65279;<?xml version="1.0" encoding="utf-8"?><Relationships xmlns="http://schemas.openxmlformats.org/package/2006/relationships"><Relationship Type="http://schemas.openxmlformats.org/officeDocument/2006/relationships/image" Target="../media/image7.jpeg" Id="rId6" /><Relationship Type="http://schemas.openxmlformats.org/officeDocument/2006/relationships/notesSlide" Target="../notesSlides/notesSlide4.xml" Id="rId5" /><Relationship Type="http://schemas.openxmlformats.org/officeDocument/2006/relationships/slideLayout" Target="../slideLayouts/slideLayout1.xml" Id="rId4" /></Relationships>
</file>

<file path=ppt/slides/_rels/slide5.xml.rels>&#65279;<?xml version="1.0" encoding="utf-8"?><Relationships xmlns="http://schemas.openxmlformats.org/package/2006/relationships"><Relationship Type="http://schemas.openxmlformats.org/officeDocument/2006/relationships/image" Target="../media/image8.jpeg" Id="rId6" /><Relationship Type="http://schemas.openxmlformats.org/officeDocument/2006/relationships/notesSlide" Target="../notesSlides/notesSlide5.xml" Id="rId5" /><Relationship Type="http://schemas.openxmlformats.org/officeDocument/2006/relationships/slideLayout" Target="../slideLayouts/slideLayout1.xml" Id="rId4" /></Relationships>
</file>

<file path=ppt/slides/_rels/slide6.xml.rels>&#65279;<?xml version="1.0" encoding="utf-8"?><Relationships xmlns="http://schemas.openxmlformats.org/package/2006/relationships"><Relationship Type="http://schemas.openxmlformats.org/officeDocument/2006/relationships/image" Target="../media/image9.jpeg" Id="rId6" /><Relationship Type="http://schemas.openxmlformats.org/officeDocument/2006/relationships/notesSlide" Target="../notesSlides/notesSlide6.xml" Id="rId5" /><Relationship Type="http://schemas.openxmlformats.org/officeDocument/2006/relationships/slideLayout" Target="../slideLayouts/slideLayout1.xml" Id="rId4" /></Relationships>
</file>

<file path=ppt/slides/_rels/slide7.xml.rels>&#65279;<?xml version="1.0" encoding="utf-8"?><Relationships xmlns="http://schemas.openxmlformats.org/package/2006/relationships"><Relationship Type="http://schemas.openxmlformats.org/officeDocument/2006/relationships/image" Target="../media/image10.jpeg" Id="rId6" /><Relationship Type="http://schemas.openxmlformats.org/officeDocument/2006/relationships/notesSlide" Target="../notesSlides/notesSlide7.xml" Id="rId5" /><Relationship Type="http://schemas.openxmlformats.org/officeDocument/2006/relationships/slideLayout" Target="../slideLayouts/slideLayout1.xml" Id="rId4" /></Relationships>
</file>

<file path=ppt/slides/_rels/slide8.xml.rels>&#65279;<?xml version="1.0" encoding="utf-8"?><Relationships xmlns="http://schemas.openxmlformats.org/package/2006/relationships"><Relationship Type="http://schemas.openxmlformats.org/officeDocument/2006/relationships/slideLayout" Target="../slideLayouts/slideLayout22.xml" Id="rId3" /><Relationship Type="http://schemas.openxmlformats.org/officeDocument/2006/relationships/image" Target="../media/image11.jpeg" Id="rId5" /><Relationship Type="http://schemas.openxmlformats.org/officeDocument/2006/relationships/notesSlide" Target="../notesSlides/notesSlide8.xml" Id="rId4" /></Relationships>
</file>

<file path=ppt/slides/_rels/slide9.xml.rels>&#65279;<?xml version="1.0" encoding="utf-8"?><Relationships xmlns="http://schemas.openxmlformats.org/package/2006/relationships"><Relationship Type="http://schemas.openxmlformats.org/officeDocument/2006/relationships/notesSlide" Target="../notesSlides/notesSlide9.xml" Id="rId5" /><Relationship Type="http://schemas.openxmlformats.org/officeDocument/2006/relationships/slideLayout" Target="../slideLayouts/slideLayout2.xml" Id="rId4" /></Relationships>
</file>

<file path=ppt/slides/slide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ext Placeholder 2" descr="" title=""/>
          <p:cNvSpPr>
            <a:spLocks noGrp="1"/>
          </p:cNvSpPr>
          <p:nvPr>
            <p:ph type="body" sz="quarter" idx="19"/>
            <p:custDataLst/>
          </p:nvPr>
        </p:nvSpPr>
        <p:spPr/>
        <p:txBody>
          <a:bodyPr/>
          <a:lstStyle/>
          <a:p>
            <a:r>
              <a:rPr lang="en-US" dirty="0" smtClean="0">
                <a:latin typeface="+mn-lt"/>
              </a:rPr>
              <a:t>Who Pays for </a:t>
            </a:r>
          </a:p>
          <a:p>
            <a:r>
              <a:rPr lang="en-US" dirty="0" smtClean="0">
                <a:latin typeface="+mn-lt"/>
              </a:rPr>
              <a:t>the Energy Transition?</a:t>
            </a:r>
          </a:p>
        </p:txBody>
      </p:sp>
      <p:sp>
        <p:nvSpPr>
          <p:cNvPr id="4" name="Text Placeholder 3" descr="" title=""/>
          <p:cNvSpPr>
            <a:spLocks noGrp="1"/>
          </p:cNvSpPr>
          <p:nvPr>
            <p:ph type="body" sz="quarter" idx="20"/>
            <p:custDataLst/>
          </p:nvPr>
        </p:nvSpPr>
        <p:spPr/>
        <p:txBody>
          <a:bodyPr/>
          <a:lstStyle/>
          <a:p>
            <a:r>
              <a:rPr lang="en-US" dirty="0" smtClean="0"/>
              <a:t>June 15, 2023</a:t>
            </a:r>
          </a:p>
          <a:p>
            <a:endParaRPr lang="en-US" dirty="0"/>
          </a:p>
          <a:p>
            <a:r>
              <a:rPr lang="en-US" dirty="0" smtClean="0"/>
              <a:t>Matthew Keen, Partner</a:t>
            </a:r>
          </a:p>
          <a:p>
            <a:r>
              <a:rPr lang="en-US" dirty="0" smtClean="0"/>
              <a:t>Michael Manhas, Partner</a:t>
            </a:r>
          </a:p>
        </p:txBody>
      </p:sp>
      <p:pic>
        <p:nvPicPr>
          <p:cNvPr id="6" name="Picture Placeholder 5" descr="" title=""/>
          <p:cNvPicPr>
            <a:picLocks noGrp="1" noChangeAspect="1"/>
          </p:cNvPicPr>
          <p:nvPr>
            <p:ph type="pic" sz="quarter" idx="13"/>
            <p:custDataLst/>
          </p:nvPr>
        </p:nvPicPr>
        <p:blipFill>
          <a:blip r:embed="rId7" cstate="print">
            <a:extLst>
              <a:ext uri="{28A0092B-C50C-407E-A947-70E740481C1C}">
                <a14:useLocalDpi xmlns:a14="http://schemas.microsoft.com/office/drawing/2010/main" val="0"/>
              </a:ext>
            </a:extLst>
          </a:blip>
          <a:srcRect l="20607" r="20607"/>
          <a:stretch>
            <a:fillRect/>
          </a:stretch>
        </p:blipFill>
        <p:spPr/>
      </p:pic>
    </p:spTree>
    <p:custDataLst/>
    <p:extLst>
      <p:ext uri="{BB962C8B-B14F-4D97-AF65-F5344CB8AC3E}">
        <p14:creationId xmlns:p14="http://schemas.microsoft.com/office/powerpoint/2010/main" val="1533244179"/>
      </p:ext>
    </p:extLst>
  </p:cSld>
  <p:clrMapOvr>
    <a:masterClrMapping/>
  </p:clrMapOvr>
</p:sld>
</file>

<file path=ppt/slides/slide10.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quarter" idx="13"/>
            <p:custDataLst/>
          </p:nvPr>
        </p:nvSpPr>
        <p:spPr>
          <a:xfrm>
            <a:off x="338138" y="979487"/>
            <a:ext cx="8460000" cy="3094037"/>
          </a:xfrm>
        </p:spPr>
        <p:txBody>
          <a:bodyPr/>
          <a:lstStyle/>
          <a:p>
            <a:pPr indent="0">
              <a:buNone/>
            </a:pPr>
            <a:r>
              <a:rPr lang="en-US" b="1" dirty="0" smtClean="0"/>
              <a:t>3. Policy makers shape markets to incentivize private-sector </a:t>
            </a:r>
            <a:r>
              <a:rPr lang="en-US" b="1" dirty="0" smtClean="0"/>
              <a:t>response</a:t>
            </a:r>
          </a:p>
          <a:p>
            <a:pPr indent="0">
              <a:buNone/>
            </a:pPr>
            <a:endParaRPr lang="en-US" b="1" dirty="0" smtClean="0"/>
          </a:p>
          <a:p>
            <a:pPr lvl="2">
              <a:buSzPct val="100000"/>
            </a:pPr>
            <a:r>
              <a:rPr lang="en-US" dirty="0" smtClean="0">
                <a:solidFill>
                  <a:schemeClr val="tx1">
                    <a:lumMod val="100000"/>
                  </a:schemeClr>
                </a:solidFill>
                <a:latin typeface="Arial" panose="020B0604020202020204" pitchFamily="34" charset="0"/>
              </a:rPr>
              <a:t>BC Hydro’s Clean Power Calls</a:t>
            </a:r>
          </a:p>
          <a:p>
            <a:pPr lvl="3">
              <a:buSzPct val="100000"/>
              <a:buFont typeface="Arial" panose="020B0604020202020204" pitchFamily="34" charset="0"/>
              <a:buChar char="–"/>
            </a:pPr>
            <a:r>
              <a:rPr lang="en-US" dirty="0" smtClean="0">
                <a:solidFill>
                  <a:schemeClr val="tx1">
                    <a:lumMod val="100000"/>
                  </a:schemeClr>
                </a:solidFill>
                <a:latin typeface="Arial" panose="020B0604020202020204" pitchFamily="34" charset="0"/>
              </a:rPr>
              <a:t>Procurements intended to comply with requirements (a) that 90% of all electricity originate from clean sustainable sources, (b) that BC Hydro would be self sufficient, and (c) planning for dry years</a:t>
            </a:r>
          </a:p>
          <a:p>
            <a:pPr lvl="3">
              <a:buSzPct val="100000"/>
              <a:buFont typeface="Arial" panose="020B0604020202020204" pitchFamily="34" charset="0"/>
              <a:buChar char="–"/>
            </a:pPr>
            <a:r>
              <a:rPr lang="en-US" dirty="0" smtClean="0">
                <a:solidFill>
                  <a:schemeClr val="tx1">
                    <a:lumMod val="100000"/>
                  </a:schemeClr>
                </a:solidFill>
                <a:latin typeface="Arial" panose="020B0604020202020204" pitchFamily="34" charset="0"/>
              </a:rPr>
              <a:t>Resulted in BC Hydro structurally purchasing independent power at above market prices and selling into Mid-C at market prices</a:t>
            </a:r>
          </a:p>
          <a:p>
            <a:pPr lvl="2">
              <a:buSzPct val="100000"/>
            </a:pPr>
            <a:endParaRPr lang="en-US" dirty="0" smtClean="0">
              <a:solidFill>
                <a:schemeClr val="tx1">
                  <a:lumMod val="100000"/>
                </a:schemeClr>
              </a:solidFill>
              <a:latin typeface="Arial" panose="020B0604020202020204" pitchFamily="34" charset="0"/>
            </a:endParaRPr>
          </a:p>
          <a:p>
            <a:pPr lvl="2">
              <a:buSzPct val="100000"/>
            </a:pPr>
            <a:r>
              <a:rPr lang="en-US" dirty="0" smtClean="0">
                <a:solidFill>
                  <a:schemeClr val="tx1">
                    <a:lumMod val="100000"/>
                  </a:schemeClr>
                </a:solidFill>
                <a:latin typeface="Arial" panose="020B0604020202020204" pitchFamily="34" charset="0"/>
              </a:rPr>
              <a:t>Alberta’s </a:t>
            </a:r>
            <a:r>
              <a:rPr lang="en-US" dirty="0" smtClean="0">
                <a:solidFill>
                  <a:schemeClr val="tx1">
                    <a:lumMod val="100000"/>
                  </a:schemeClr>
                </a:solidFill>
                <a:latin typeface="Arial" panose="020B0604020202020204" pitchFamily="34" charset="0"/>
              </a:rPr>
              <a:t>Renewable Energy Program</a:t>
            </a:r>
          </a:p>
          <a:p>
            <a:pPr lvl="3">
              <a:buSzPct val="100000"/>
              <a:buFont typeface="Arial" pitchFamily="34" charset="0"/>
              <a:buChar char="–"/>
            </a:pPr>
            <a:r>
              <a:rPr lang="en-US" dirty="0" smtClean="0">
                <a:solidFill>
                  <a:schemeClr val="tx1">
                    <a:lumMod val="100000"/>
                  </a:schemeClr>
                </a:solidFill>
                <a:latin typeface="Arial" panose="020B0604020202020204" pitchFamily="34" charset="0"/>
              </a:rPr>
              <a:t>Competitive procurement process with guaranteed per-MWh price for power through contracts for difference</a:t>
            </a:r>
          </a:p>
          <a:p>
            <a:pPr lvl="3">
              <a:buSzPct val="100000"/>
              <a:buFont typeface="Arial" pitchFamily="34" charset="0"/>
              <a:buChar char="–"/>
            </a:pPr>
            <a:r>
              <a:rPr lang="en-US" dirty="0">
                <a:solidFill>
                  <a:schemeClr val="tx1">
                    <a:lumMod val="100000"/>
                  </a:schemeClr>
                </a:solidFill>
                <a:latin typeface="Arial" panose="020B0604020202020204" pitchFamily="34" charset="0"/>
              </a:rPr>
              <a:t>K</a:t>
            </a:r>
            <a:r>
              <a:rPr lang="en-US" dirty="0" smtClean="0">
                <a:solidFill>
                  <a:schemeClr val="tx1">
                    <a:lumMod val="100000"/>
                  </a:schemeClr>
                </a:solidFill>
                <a:latin typeface="Arial" panose="020B0604020202020204" pitchFamily="34" charset="0"/>
              </a:rPr>
              <a:t>icked off a large influx of private investment in wind and solar generation with no increase for taxpayers</a:t>
            </a:r>
          </a:p>
          <a:p>
            <a:pPr lvl="3">
              <a:buSzPct val="100000"/>
              <a:buFont typeface="Arial" pitchFamily="34" charset="0"/>
              <a:buChar char="–"/>
            </a:pPr>
            <a:endParaRPr lang="en-US" dirty="0" smtClean="0">
              <a:solidFill>
                <a:schemeClr val="tx1">
                  <a:lumMod val="100000"/>
                </a:schemeClr>
              </a:solidFill>
              <a:latin typeface="Arial" panose="020B0604020202020204" pitchFamily="34" charset="0"/>
            </a:endParaRPr>
          </a:p>
          <a:p>
            <a:pPr marL="285750" lvl="1" indent="-285750"/>
            <a:endParaRPr lang="en-US" dirty="0" smtClean="0"/>
          </a:p>
          <a:p>
            <a:pPr lvl="3">
              <a:buSzPct val="100000"/>
              <a:buFont typeface="Arial" pitchFamily="34" charset="0"/>
              <a:buChar char="–"/>
            </a:pPr>
            <a:endParaRPr lang="en-US" dirty="0">
              <a:solidFill>
                <a:schemeClr val="tx1">
                  <a:lumMod val="100000"/>
                </a:schemeClr>
              </a:solidFill>
              <a:latin typeface="Arial" panose="020B0604020202020204" pitchFamily="34" charset="0"/>
            </a:endParaRPr>
          </a:p>
        </p:txBody>
      </p:sp>
      <p:sp>
        <p:nvSpPr>
          <p:cNvPr id="5" name="Slide Number Placeholder 4" descr="" title=""/>
          <p:cNvSpPr>
            <a:spLocks noGrp="1"/>
          </p:cNvSpPr>
          <p:nvPr>
            <p:ph type="sldNum" sz="quarter" idx="12"/>
            <p:custDataLst/>
          </p:nvPr>
        </p:nvSpPr>
        <p:spPr/>
        <p:txBody>
          <a:bodyPr/>
          <a:lstStyle/>
          <a:p>
            <a:fld id="{8AE658E8-9B3B-41CF-9D54-C22306B86F23}" type="slidenum">
              <a:rPr lang="en-US" smtClean="0"/>
              <a:pPr/>
              <a:t>10</a:t>
            </a:fld>
            <a:endParaRPr lang="en-US" dirty="0"/>
          </a:p>
        </p:txBody>
      </p:sp>
      <p:sp>
        <p:nvSpPr>
          <p:cNvPr id="6" name="Title 2" descr="" title=""/>
          <p:cNvSpPr txBox="1">
            <a:spLocks/>
          </p:cNvSpPr>
          <p:nvPr>
            <p:custDataLst/>
          </p:nvPr>
        </p:nvSpPr>
        <p:spPr>
          <a:xfrm>
            <a:off x="338138" y="308736"/>
            <a:ext cx="8460000" cy="52387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lang="en-US" sz="2400" b="1" kern="1200" baseline="0" dirty="0">
                <a:solidFill>
                  <a:schemeClr val="tx2"/>
                </a:solidFill>
                <a:latin typeface="+mj-lt"/>
                <a:ea typeface="Georgia" charset="0"/>
                <a:cs typeface="Georgia" charset="0"/>
              </a:defRPr>
            </a:lvl1pPr>
          </a:lstStyle>
          <a:p>
            <a:pPr fontAlgn="auto">
              <a:spcAft>
                <a:spcPts val="0"/>
              </a:spcAft>
            </a:pPr>
            <a:r>
              <a:rPr lang="en-US" dirty="0" smtClean="0"/>
              <a:t>New generation and new energy sources</a:t>
            </a:r>
            <a:endParaRPr lang="en-US" dirty="0"/>
          </a:p>
        </p:txBody>
      </p:sp>
    </p:spTree>
    <p:custDataLst/>
    <p:extLst>
      <p:ext uri="{BB962C8B-B14F-4D97-AF65-F5344CB8AC3E}">
        <p14:creationId xmlns:p14="http://schemas.microsoft.com/office/powerpoint/2010/main" val="3646774951"/>
      </p:ext>
    </p:extLst>
  </p:cSld>
  <p:clrMapOvr>
    <a:masterClrMapping/>
  </p:clrMapOvr>
</p:sld>
</file>

<file path=ppt/slides/slide11.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quarter" idx="13"/>
            <p:custDataLst/>
          </p:nvPr>
        </p:nvSpPr>
        <p:spPr/>
        <p:txBody>
          <a:bodyPr/>
          <a:lstStyle/>
          <a:p>
            <a:pPr indent="0">
              <a:buNone/>
            </a:pPr>
            <a:r>
              <a:rPr lang="en-US" b="1" dirty="0" smtClean="0"/>
              <a:t>The burden of upgrading existing energy infrastructure to accommodate the energy transition largely falls on ratepayers, but how should the burden be distributed?</a:t>
            </a:r>
          </a:p>
          <a:p>
            <a:pPr indent="0">
              <a:buNone/>
            </a:pPr>
            <a:r>
              <a:rPr lang="en-US" dirty="0" smtClean="0"/>
              <a:t>Two projects in BC both represent significant investment in transmission structure with different funding approaches</a:t>
            </a:r>
          </a:p>
          <a:p>
            <a:pPr lvl="2">
              <a:buSzPct val="100000"/>
            </a:pPr>
            <a:r>
              <a:rPr lang="en-US" dirty="0" smtClean="0">
                <a:solidFill>
                  <a:schemeClr val="tx1">
                    <a:lumMod val="100000"/>
                  </a:schemeClr>
                </a:solidFill>
                <a:latin typeface="Arial" panose="020B0604020202020204" pitchFamily="34" charset="0"/>
              </a:rPr>
              <a:t>The $746 million Northwest Transmission Line was completed through $310 million from federal contributions (through Green Infrastructure Fund and </a:t>
            </a:r>
            <a:r>
              <a:rPr lang="en-US" dirty="0" err="1" smtClean="0">
                <a:solidFill>
                  <a:schemeClr val="tx1">
                    <a:lumMod val="100000"/>
                  </a:schemeClr>
                </a:solidFill>
                <a:latin typeface="Arial" panose="020B0604020202020204" pitchFamily="34" charset="0"/>
              </a:rPr>
              <a:t>AltaGas</a:t>
            </a:r>
            <a:r>
              <a:rPr lang="en-US" dirty="0" smtClean="0">
                <a:solidFill>
                  <a:schemeClr val="tx1">
                    <a:lumMod val="100000"/>
                  </a:schemeClr>
                </a:solidFill>
                <a:latin typeface="Arial" panose="020B0604020202020204" pitchFamily="34" charset="0"/>
              </a:rPr>
              <a:t>)</a:t>
            </a:r>
          </a:p>
          <a:p>
            <a:pPr lvl="3">
              <a:buSzPct val="100000"/>
              <a:buFont typeface="Arial" pitchFamily="34" charset="0"/>
              <a:buChar char="–"/>
            </a:pPr>
            <a:r>
              <a:rPr lang="en-US" dirty="0" smtClean="0">
                <a:solidFill>
                  <a:schemeClr val="tx1">
                    <a:lumMod val="100000"/>
                  </a:schemeClr>
                </a:solidFill>
                <a:latin typeface="Arial" panose="020B0604020202020204" pitchFamily="34" charset="0"/>
              </a:rPr>
              <a:t>The remaining $436 million </a:t>
            </a:r>
            <a:r>
              <a:rPr lang="en-US" dirty="0" smtClean="0">
                <a:solidFill>
                  <a:schemeClr val="tx1">
                    <a:lumMod val="100000"/>
                  </a:schemeClr>
                </a:solidFill>
                <a:latin typeface="Arial" panose="020B0604020202020204" pitchFamily="34" charset="0"/>
              </a:rPr>
              <a:t>will be </a:t>
            </a:r>
            <a:r>
              <a:rPr lang="en-US" dirty="0" smtClean="0">
                <a:solidFill>
                  <a:schemeClr val="tx1">
                    <a:lumMod val="100000"/>
                  </a:schemeClr>
                </a:solidFill>
                <a:latin typeface="Arial" panose="020B0604020202020204" pitchFamily="34" charset="0"/>
              </a:rPr>
              <a:t>recovered from line users via a </a:t>
            </a:r>
            <a:r>
              <a:rPr lang="en-US" dirty="0" smtClean="0">
                <a:solidFill>
                  <a:schemeClr val="tx1">
                    <a:lumMod val="100000"/>
                  </a:schemeClr>
                </a:solidFill>
                <a:latin typeface="Arial" panose="020B0604020202020204" pitchFamily="34" charset="0"/>
              </a:rPr>
              <a:t>uniqu</a:t>
            </a:r>
            <a:r>
              <a:rPr lang="en-US" dirty="0" smtClean="0">
                <a:solidFill>
                  <a:schemeClr val="tx1">
                    <a:lumMod val="100000"/>
                  </a:schemeClr>
                </a:solidFill>
                <a:latin typeface="Arial" panose="020B0604020202020204" pitchFamily="34" charset="0"/>
              </a:rPr>
              <a:t>e </a:t>
            </a:r>
            <a:r>
              <a:rPr lang="en-US" dirty="0" smtClean="0">
                <a:solidFill>
                  <a:schemeClr val="tx1">
                    <a:lumMod val="100000"/>
                  </a:schemeClr>
                </a:solidFill>
                <a:latin typeface="Arial" panose="020B0604020202020204" pitchFamily="34" charset="0"/>
              </a:rPr>
              <a:t>tariff </a:t>
            </a:r>
            <a:r>
              <a:rPr lang="en-US" dirty="0" smtClean="0">
                <a:solidFill>
                  <a:schemeClr val="tx1">
                    <a:lumMod val="100000"/>
                  </a:schemeClr>
                </a:solidFill>
                <a:latin typeface="Arial" panose="020B0604020202020204" pitchFamily="34" charset="0"/>
              </a:rPr>
              <a:t>at a rate set by BC Hydro that the </a:t>
            </a:r>
            <a:r>
              <a:rPr lang="en-US" dirty="0" err="1" smtClean="0">
                <a:solidFill>
                  <a:schemeClr val="tx1">
                    <a:lumMod val="100000"/>
                  </a:schemeClr>
                </a:solidFill>
                <a:latin typeface="Arial" panose="020B0604020202020204" pitchFamily="34" charset="0"/>
              </a:rPr>
              <a:t>BCUC</a:t>
            </a:r>
            <a:r>
              <a:rPr lang="en-US" dirty="0" smtClean="0">
                <a:solidFill>
                  <a:schemeClr val="tx1">
                    <a:lumMod val="100000"/>
                  </a:schemeClr>
                </a:solidFill>
                <a:latin typeface="Arial" panose="020B0604020202020204" pitchFamily="34" charset="0"/>
              </a:rPr>
              <a:t> was required to approve under </a:t>
            </a:r>
            <a:r>
              <a:rPr lang="en-US" dirty="0" smtClean="0">
                <a:solidFill>
                  <a:schemeClr val="tx1">
                    <a:lumMod val="100000"/>
                  </a:schemeClr>
                </a:solidFill>
                <a:latin typeface="Arial" panose="020B0604020202020204" pitchFamily="34" charset="0"/>
              </a:rPr>
              <a:t>s. </a:t>
            </a:r>
            <a:r>
              <a:rPr lang="en-US" dirty="0" smtClean="0">
                <a:solidFill>
                  <a:schemeClr val="tx1">
                    <a:lumMod val="100000"/>
                  </a:schemeClr>
                </a:solidFill>
                <a:latin typeface="Arial" panose="020B0604020202020204" pitchFamily="34" charset="0"/>
              </a:rPr>
              <a:t>8(2) of the </a:t>
            </a:r>
            <a:r>
              <a:rPr lang="en-US" i="1" dirty="0" smtClean="0">
                <a:solidFill>
                  <a:schemeClr val="tx1">
                    <a:lumMod val="100000"/>
                  </a:schemeClr>
                </a:solidFill>
                <a:latin typeface="Arial" panose="020B0604020202020204" pitchFamily="34" charset="0"/>
              </a:rPr>
              <a:t>CEA</a:t>
            </a:r>
            <a:endParaRPr lang="en-US" dirty="0" smtClean="0">
              <a:solidFill>
                <a:schemeClr val="tx1">
                  <a:lumMod val="100000"/>
                </a:schemeClr>
              </a:solidFill>
              <a:latin typeface="Arial" panose="020B0604020202020204" pitchFamily="34" charset="0"/>
            </a:endParaRPr>
          </a:p>
          <a:p>
            <a:pPr lvl="2">
              <a:buSzPct val="100000"/>
            </a:pPr>
            <a:r>
              <a:rPr lang="en-US" dirty="0" smtClean="0">
                <a:solidFill>
                  <a:schemeClr val="tx1">
                    <a:lumMod val="100000"/>
                  </a:schemeClr>
                </a:solidFill>
                <a:latin typeface="Arial" panose="020B0604020202020204" pitchFamily="34" charset="0"/>
              </a:rPr>
              <a:t>The $</a:t>
            </a:r>
            <a:r>
              <a:rPr lang="en-US" dirty="0" smtClean="0">
                <a:solidFill>
                  <a:schemeClr val="tx1">
                    <a:lumMod val="100000"/>
                  </a:schemeClr>
                </a:solidFill>
                <a:latin typeface="Arial" panose="020B0604020202020204" pitchFamily="34" charset="0"/>
              </a:rPr>
              <a:t>289 </a:t>
            </a:r>
            <a:r>
              <a:rPr lang="en-US" dirty="0" smtClean="0">
                <a:solidFill>
                  <a:schemeClr val="tx1">
                    <a:lumMod val="100000"/>
                  </a:schemeClr>
                </a:solidFill>
                <a:latin typeface="Arial" panose="020B0604020202020204" pitchFamily="34" charset="0"/>
              </a:rPr>
              <a:t>million Peace Region Electricity Supply was completed through $83.6 million from the federal government (through the Investing in Canada Plan)</a:t>
            </a:r>
          </a:p>
          <a:p>
            <a:pPr lvl="3">
              <a:buSzPct val="100000"/>
              <a:buFont typeface="Arial" pitchFamily="34" charset="0"/>
              <a:buChar char="–"/>
            </a:pPr>
            <a:r>
              <a:rPr lang="en-US" dirty="0" smtClean="0">
                <a:solidFill>
                  <a:schemeClr val="tx1">
                    <a:lumMod val="100000"/>
                  </a:schemeClr>
                </a:solidFill>
                <a:latin typeface="Arial" panose="020B0604020202020204" pitchFamily="34" charset="0"/>
              </a:rPr>
              <a:t>The remaining </a:t>
            </a:r>
            <a:r>
              <a:rPr lang="en-US" dirty="0" smtClean="0">
                <a:solidFill>
                  <a:schemeClr val="tx1">
                    <a:lumMod val="100000"/>
                  </a:schemeClr>
                </a:solidFill>
                <a:latin typeface="Arial" panose="020B0604020202020204" pitchFamily="34" charset="0"/>
              </a:rPr>
              <a:t>$205.4 </a:t>
            </a:r>
            <a:r>
              <a:rPr lang="en-US" dirty="0" smtClean="0">
                <a:solidFill>
                  <a:schemeClr val="tx1">
                    <a:lumMod val="100000"/>
                  </a:schemeClr>
                </a:solidFill>
                <a:latin typeface="Arial" panose="020B0604020202020204" pitchFamily="34" charset="0"/>
              </a:rPr>
              <a:t>million was recovered more generally from BC Hydro ratepayers under </a:t>
            </a:r>
            <a:r>
              <a:rPr lang="en-US" dirty="0" smtClean="0">
                <a:solidFill>
                  <a:schemeClr val="tx1">
                    <a:lumMod val="100000"/>
                  </a:schemeClr>
                </a:solidFill>
                <a:latin typeface="Arial" panose="020B0604020202020204" pitchFamily="34" charset="0"/>
              </a:rPr>
              <a:t>s. </a:t>
            </a:r>
            <a:r>
              <a:rPr lang="en-US" dirty="0" smtClean="0">
                <a:solidFill>
                  <a:schemeClr val="tx1">
                    <a:lumMod val="100000"/>
                  </a:schemeClr>
                </a:solidFill>
                <a:latin typeface="Arial" panose="020B0604020202020204" pitchFamily="34" charset="0"/>
              </a:rPr>
              <a:t>18 of the </a:t>
            </a:r>
            <a:r>
              <a:rPr lang="en-US" i="1" dirty="0" smtClean="0">
                <a:solidFill>
                  <a:schemeClr val="tx1">
                    <a:lumMod val="100000"/>
                  </a:schemeClr>
                </a:solidFill>
                <a:latin typeface="Arial" panose="020B0604020202020204" pitchFamily="34" charset="0"/>
              </a:rPr>
              <a:t>CEA</a:t>
            </a:r>
            <a:r>
              <a:rPr lang="en-US" dirty="0" smtClean="0">
                <a:solidFill>
                  <a:schemeClr val="tx1">
                    <a:lumMod val="100000"/>
                  </a:schemeClr>
                </a:solidFill>
                <a:latin typeface="Arial" panose="020B0604020202020204" pitchFamily="34" charset="0"/>
              </a:rPr>
              <a:t>, which </a:t>
            </a:r>
            <a:r>
              <a:rPr lang="en-US" dirty="0" smtClean="0">
                <a:solidFill>
                  <a:schemeClr val="tx1">
                    <a:lumMod val="100000"/>
                  </a:schemeClr>
                </a:solidFill>
                <a:latin typeface="Arial" panose="020B0604020202020204" pitchFamily="34" charset="0"/>
              </a:rPr>
              <a:t>requires </a:t>
            </a:r>
            <a:r>
              <a:rPr lang="en-US" dirty="0" smtClean="0">
                <a:solidFill>
                  <a:schemeClr val="tx1">
                    <a:lumMod val="100000"/>
                  </a:schemeClr>
                </a:solidFill>
                <a:latin typeface="Arial" panose="020B0604020202020204" pitchFamily="34" charset="0"/>
              </a:rPr>
              <a:t>the </a:t>
            </a:r>
            <a:r>
              <a:rPr lang="en-US" dirty="0" err="1" smtClean="0">
                <a:solidFill>
                  <a:schemeClr val="tx1">
                    <a:lumMod val="100000"/>
                  </a:schemeClr>
                </a:solidFill>
                <a:latin typeface="Arial" panose="020B0604020202020204" pitchFamily="34" charset="0"/>
              </a:rPr>
              <a:t>BCUC</a:t>
            </a:r>
            <a:r>
              <a:rPr lang="en-US" dirty="0" smtClean="0">
                <a:solidFill>
                  <a:schemeClr val="tx1">
                    <a:lumMod val="100000"/>
                  </a:schemeClr>
                </a:solidFill>
                <a:latin typeface="Arial" panose="020B0604020202020204" pitchFamily="34" charset="0"/>
              </a:rPr>
              <a:t> to allow </a:t>
            </a:r>
            <a:r>
              <a:rPr lang="en-US" dirty="0" smtClean="0">
                <a:solidFill>
                  <a:schemeClr val="tx1">
                    <a:lumMod val="100000"/>
                  </a:schemeClr>
                </a:solidFill>
                <a:latin typeface="Arial" panose="020B0604020202020204" pitchFamily="34" charset="0"/>
              </a:rPr>
              <a:t>public utilities to recover the costs of “prescribed undertakings”</a:t>
            </a:r>
            <a:endParaRPr lang="en-US" dirty="0" smtClean="0">
              <a:solidFill>
                <a:schemeClr val="tx1">
                  <a:lumMod val="100000"/>
                </a:schemeClr>
              </a:solidFill>
              <a:latin typeface="Arial" panose="020B0604020202020204" pitchFamily="34" charset="0"/>
            </a:endParaRPr>
          </a:p>
          <a:p>
            <a:pPr indent="0">
              <a:buNone/>
            </a:pPr>
            <a:endParaRPr lang="en-US" b="1" dirty="0" smtClean="0"/>
          </a:p>
          <a:p>
            <a:pPr indent="0">
              <a:buNone/>
            </a:pPr>
            <a:endParaRPr lang="en-US" b="1" dirty="0"/>
          </a:p>
        </p:txBody>
      </p:sp>
      <p:sp>
        <p:nvSpPr>
          <p:cNvPr id="3" name="Title 2" descr="" title=""/>
          <p:cNvSpPr>
            <a:spLocks noGrp="1"/>
          </p:cNvSpPr>
          <p:nvPr>
            <p:ph type="title"/>
            <p:custDataLst/>
          </p:nvPr>
        </p:nvSpPr>
        <p:spPr/>
        <p:txBody>
          <a:bodyPr/>
          <a:lstStyle/>
          <a:p>
            <a:r>
              <a:rPr lang="en-US" dirty="0" smtClean="0"/>
              <a:t>Expanded transmission and distribution infrastructure</a:t>
            </a:r>
            <a:endParaRPr lang="en-US" dirty="0"/>
          </a:p>
        </p:txBody>
      </p:sp>
      <p:sp>
        <p:nvSpPr>
          <p:cNvPr id="4" name="Slide Number Placeholder 3" descr="" title=""/>
          <p:cNvSpPr>
            <a:spLocks noGrp="1"/>
          </p:cNvSpPr>
          <p:nvPr>
            <p:ph type="sldNum" sz="quarter" idx="12"/>
          </p:nvPr>
        </p:nvSpPr>
        <p:spPr/>
        <p:txBody>
          <a:bodyPr/>
          <a:lstStyle/>
          <a:p>
            <a:fld id="{8AE658E8-9B3B-41CF-9D54-C22306B86F23}" type="slidenum">
              <a:rPr lang="en-US" smtClean="0"/>
              <a:pPr/>
              <a:t>11</a:t>
            </a:fld>
            <a:endParaRPr lang="en-US" dirty="0"/>
          </a:p>
        </p:txBody>
      </p:sp>
    </p:spTree>
    <p:custDataLst/>
    <p:extLst>
      <p:ext uri="{BB962C8B-B14F-4D97-AF65-F5344CB8AC3E}">
        <p14:creationId xmlns:p14="http://schemas.microsoft.com/office/powerpoint/2010/main" val="1101560048"/>
      </p:ext>
    </p:extLst>
  </p:cSld>
  <p:clrMapOvr>
    <a:masterClrMapping/>
  </p:clrMapOvr>
</p:sld>
</file>

<file path=ppt/slides/slide1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quarter" idx="13"/>
            <p:custDataLst/>
          </p:nvPr>
        </p:nvSpPr>
        <p:spPr/>
        <p:txBody>
          <a:bodyPr/>
          <a:lstStyle/>
          <a:p>
            <a:pPr indent="0">
              <a:buNone/>
            </a:pPr>
            <a:r>
              <a:rPr lang="en-US" b="1" dirty="0" smtClean="0"/>
              <a:t>Balancing the interests of ratepayers and utility investors</a:t>
            </a:r>
          </a:p>
          <a:p>
            <a:pPr lvl="2">
              <a:buSzPct val="100000"/>
            </a:pPr>
            <a:r>
              <a:rPr lang="en-US" dirty="0" smtClean="0">
                <a:solidFill>
                  <a:schemeClr val="tx1">
                    <a:lumMod val="100000"/>
                  </a:schemeClr>
                </a:solidFill>
                <a:latin typeface="Arial" panose="020B0604020202020204" pitchFamily="34" charset="0"/>
              </a:rPr>
              <a:t>Ontario Energy Board identified a need for distributed energy resources (</a:t>
            </a:r>
            <a:r>
              <a:rPr lang="en-US" dirty="0" err="1" smtClean="0">
                <a:solidFill>
                  <a:schemeClr val="tx1">
                    <a:lumMod val="100000"/>
                  </a:schemeClr>
                </a:solidFill>
                <a:latin typeface="Arial" panose="020B0604020202020204" pitchFamily="34" charset="0"/>
              </a:rPr>
              <a:t>DERs</a:t>
            </a:r>
            <a:r>
              <a:rPr lang="en-US" dirty="0" smtClean="0">
                <a:solidFill>
                  <a:schemeClr val="tx1">
                    <a:lumMod val="100000"/>
                  </a:schemeClr>
                </a:solidFill>
                <a:latin typeface="Arial" panose="020B0604020202020204" pitchFamily="34" charset="0"/>
              </a:rPr>
              <a:t>) to meet demands on electric distribution systems</a:t>
            </a:r>
          </a:p>
          <a:p>
            <a:pPr lvl="2">
              <a:buSzPct val="100000"/>
            </a:pPr>
            <a:r>
              <a:rPr lang="en-US" dirty="0" smtClean="0">
                <a:solidFill>
                  <a:schemeClr val="tx1">
                    <a:lumMod val="100000"/>
                  </a:schemeClr>
                </a:solidFill>
                <a:latin typeface="Arial" panose="020B0604020202020204" pitchFamily="34" charset="0"/>
              </a:rPr>
              <a:t>However, the interests of distribution utilities and investors may not align with those of ratepayers</a:t>
            </a:r>
          </a:p>
          <a:p>
            <a:pPr lvl="3">
              <a:buSzPct val="100000"/>
            </a:pPr>
            <a:r>
              <a:rPr lang="en-US" dirty="0" smtClean="0">
                <a:solidFill>
                  <a:schemeClr val="tx1">
                    <a:lumMod val="100000"/>
                  </a:schemeClr>
                </a:solidFill>
                <a:latin typeface="Arial" panose="020B0604020202020204" pitchFamily="34" charset="0"/>
              </a:rPr>
              <a:t>Adoption of third-party </a:t>
            </a:r>
            <a:r>
              <a:rPr lang="en-US" dirty="0" err="1" smtClean="0">
                <a:solidFill>
                  <a:schemeClr val="tx1">
                    <a:lumMod val="100000"/>
                  </a:schemeClr>
                </a:solidFill>
                <a:latin typeface="Arial" panose="020B0604020202020204" pitchFamily="34" charset="0"/>
              </a:rPr>
              <a:t>DERs</a:t>
            </a:r>
            <a:r>
              <a:rPr lang="en-US" dirty="0" smtClean="0">
                <a:solidFill>
                  <a:schemeClr val="tx1">
                    <a:lumMod val="100000"/>
                  </a:schemeClr>
                </a:solidFill>
                <a:latin typeface="Arial" panose="020B0604020202020204" pitchFamily="34" charset="0"/>
              </a:rPr>
              <a:t> may slow the deployment of efficient </a:t>
            </a:r>
            <a:r>
              <a:rPr lang="en-US" dirty="0" err="1" smtClean="0">
                <a:solidFill>
                  <a:schemeClr val="tx1">
                    <a:lumMod val="100000"/>
                  </a:schemeClr>
                </a:solidFill>
                <a:latin typeface="Arial" panose="020B0604020202020204" pitchFamily="34" charset="0"/>
              </a:rPr>
              <a:t>DERs</a:t>
            </a:r>
            <a:endParaRPr lang="en-US" dirty="0" smtClean="0">
              <a:solidFill>
                <a:schemeClr val="tx1">
                  <a:lumMod val="100000"/>
                </a:schemeClr>
              </a:solidFill>
              <a:latin typeface="Arial" panose="020B0604020202020204" pitchFamily="34" charset="0"/>
            </a:endParaRPr>
          </a:p>
          <a:p>
            <a:pPr lvl="2">
              <a:buSzPct val="100000"/>
            </a:pPr>
            <a:r>
              <a:rPr lang="en-US" dirty="0" smtClean="0">
                <a:solidFill>
                  <a:schemeClr val="tx1">
                    <a:lumMod val="100000"/>
                  </a:schemeClr>
                </a:solidFill>
                <a:latin typeface="Arial" panose="020B0604020202020204" pitchFamily="34" charset="0"/>
              </a:rPr>
              <a:t>The </a:t>
            </a:r>
            <a:r>
              <a:rPr lang="en-US" i="1" dirty="0" smtClean="0">
                <a:solidFill>
                  <a:schemeClr val="tx1">
                    <a:lumMod val="100000"/>
                  </a:schemeClr>
                </a:solidFill>
                <a:latin typeface="Arial" panose="020B0604020202020204" pitchFamily="34" charset="0"/>
              </a:rPr>
              <a:t>Framework for Energy Innovation Report </a:t>
            </a:r>
            <a:r>
              <a:rPr lang="en-US" dirty="0" smtClean="0">
                <a:solidFill>
                  <a:schemeClr val="tx1">
                    <a:lumMod val="100000"/>
                  </a:schemeClr>
                </a:solidFill>
                <a:latin typeface="Arial" panose="020B0604020202020204" pitchFamily="34" charset="0"/>
              </a:rPr>
              <a:t>recognized that investment incentives are necessary to encourage distributors to deploy third-party </a:t>
            </a:r>
            <a:r>
              <a:rPr lang="en-US" dirty="0" err="1" smtClean="0">
                <a:solidFill>
                  <a:schemeClr val="tx1">
                    <a:lumMod val="100000"/>
                  </a:schemeClr>
                </a:solidFill>
                <a:latin typeface="Arial" panose="020B0604020202020204" pitchFamily="34" charset="0"/>
              </a:rPr>
              <a:t>DERs</a:t>
            </a:r>
            <a:endParaRPr lang="en-US" dirty="0" smtClean="0">
              <a:solidFill>
                <a:schemeClr val="tx1">
                  <a:lumMod val="100000"/>
                </a:schemeClr>
              </a:solidFill>
              <a:latin typeface="Arial" panose="020B0604020202020204" pitchFamily="34" charset="0"/>
            </a:endParaRPr>
          </a:p>
          <a:p>
            <a:pPr lvl="2" indent="0">
              <a:buSzPct val="100000"/>
              <a:buNone/>
            </a:pPr>
            <a:r>
              <a:rPr lang="en-US" b="1" dirty="0" smtClean="0"/>
              <a:t>Ratepayers or taxpayers</a:t>
            </a:r>
          </a:p>
          <a:p>
            <a:pPr lvl="2">
              <a:buSzPct val="100000"/>
            </a:pPr>
            <a:r>
              <a:rPr lang="en-US" dirty="0" smtClean="0">
                <a:solidFill>
                  <a:schemeClr val="tx1">
                    <a:lumMod val="100000"/>
                  </a:schemeClr>
                </a:solidFill>
                <a:latin typeface="Arial" panose="020B0604020202020204" pitchFamily="34" charset="0"/>
              </a:rPr>
              <a:t>BC Hydro recently completed an Expression of Interest process for expanded transmission infrastructure on the BC North Coast</a:t>
            </a:r>
          </a:p>
          <a:p>
            <a:pPr lvl="2">
              <a:buSzPct val="100000"/>
            </a:pPr>
            <a:r>
              <a:rPr lang="en-US" dirty="0" smtClean="0">
                <a:solidFill>
                  <a:schemeClr val="tx1">
                    <a:lumMod val="100000"/>
                  </a:schemeClr>
                </a:solidFill>
                <a:latin typeface="Arial" panose="020B0604020202020204" pitchFamily="34" charset="0"/>
              </a:rPr>
              <a:t>However, excess transmission infrastructure may require funds beyond just that of the traditional ratepayer service – who carries the risk in spending? (See </a:t>
            </a:r>
            <a:r>
              <a:rPr lang="en-US" dirty="0" err="1" smtClean="0">
                <a:solidFill>
                  <a:schemeClr val="tx1">
                    <a:lumMod val="100000"/>
                  </a:schemeClr>
                </a:solidFill>
                <a:latin typeface="Arial" panose="020B0604020202020204" pitchFamily="34" charset="0"/>
              </a:rPr>
              <a:t>AUC</a:t>
            </a:r>
            <a:r>
              <a:rPr lang="en-US" dirty="0" smtClean="0">
                <a:solidFill>
                  <a:schemeClr val="tx1">
                    <a:lumMod val="100000"/>
                  </a:schemeClr>
                </a:solidFill>
                <a:latin typeface="Arial" panose="020B0604020202020204" pitchFamily="34" charset="0"/>
              </a:rPr>
              <a:t> case study)</a:t>
            </a:r>
          </a:p>
        </p:txBody>
      </p:sp>
      <p:sp>
        <p:nvSpPr>
          <p:cNvPr id="5" name="Slide Number Placeholder 4" descr="" title=""/>
          <p:cNvSpPr>
            <a:spLocks noGrp="1"/>
          </p:cNvSpPr>
          <p:nvPr>
            <p:ph type="sldNum" sz="quarter" idx="12"/>
            <p:custDataLst/>
          </p:nvPr>
        </p:nvSpPr>
        <p:spPr/>
        <p:txBody>
          <a:bodyPr/>
          <a:lstStyle/>
          <a:p>
            <a:fld id="{8AE658E8-9B3B-41CF-9D54-C22306B86F23}" type="slidenum">
              <a:rPr lang="en-US" smtClean="0"/>
              <a:pPr/>
              <a:t>12</a:t>
            </a:fld>
            <a:endParaRPr lang="en-US" dirty="0"/>
          </a:p>
        </p:txBody>
      </p:sp>
      <p:sp>
        <p:nvSpPr>
          <p:cNvPr id="7" name="Title 2" descr="" title=""/>
          <p:cNvSpPr txBox="1">
            <a:spLocks/>
          </p:cNvSpPr>
          <p:nvPr>
            <p:custDataLst/>
          </p:nvPr>
        </p:nvSpPr>
        <p:spPr>
          <a:xfrm>
            <a:off x="338138" y="231774"/>
            <a:ext cx="8460000" cy="523875"/>
          </a:xfrm>
          <a:prstGeom prst="rect">
            <a:avLst/>
          </a:prstGeom>
        </p:spPr>
        <p:txBody>
          <a:bodyPr vert="horz" lIns="0" tIns="0" rIns="0" bIns="0" rtlCol="0" anchor="t">
            <a:noAutofit/>
          </a:bodyPr>
          <a:lstStyle>
            <a:lvl1pPr algn="l" defTabSz="914400" rtl="0" eaLnBrk="1" latinLnBrk="0" hangingPunct="1">
              <a:lnSpc>
                <a:spcPct val="100000"/>
              </a:lnSpc>
              <a:spcBef>
                <a:spcPct val="0"/>
              </a:spcBef>
              <a:buNone/>
              <a:defRPr lang="en-US" sz="2400" b="1" kern="1200" baseline="0" dirty="0">
                <a:solidFill>
                  <a:schemeClr val="tx2"/>
                </a:solidFill>
                <a:latin typeface="+mj-lt"/>
                <a:ea typeface="Georgia" charset="0"/>
                <a:cs typeface="Georgia" charset="0"/>
              </a:defRPr>
            </a:lvl1pPr>
          </a:lstStyle>
          <a:p>
            <a:pPr fontAlgn="auto">
              <a:spcAft>
                <a:spcPts val="0"/>
              </a:spcAft>
            </a:pPr>
            <a:r>
              <a:rPr lang="en-US" dirty="0" smtClean="0"/>
              <a:t>Expanded transmission and distribution infrastructure</a:t>
            </a:r>
            <a:endParaRPr lang="en-US" dirty="0"/>
          </a:p>
        </p:txBody>
      </p:sp>
    </p:spTree>
    <p:custDataLst/>
    <p:extLst>
      <p:ext uri="{BB962C8B-B14F-4D97-AF65-F5344CB8AC3E}">
        <p14:creationId xmlns:p14="http://schemas.microsoft.com/office/powerpoint/2010/main" val="4209085628"/>
      </p:ext>
    </p:extLst>
  </p:cSld>
  <p:clrMapOvr>
    <a:masterClrMapping/>
  </p:clrMapOvr>
</p:sld>
</file>

<file path=ppt/slides/slide1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quarter" idx="13"/>
            <p:custDataLst/>
          </p:nvPr>
        </p:nvSpPr>
        <p:spPr>
          <a:xfrm>
            <a:off x="342000" y="1385887"/>
            <a:ext cx="8460000" cy="3358388"/>
          </a:xfrm>
        </p:spPr>
        <p:txBody>
          <a:bodyPr/>
          <a:lstStyle/>
          <a:p>
            <a:pPr indent="0">
              <a:buNone/>
            </a:pPr>
            <a:r>
              <a:rPr lang="en-US" b="1" dirty="0" smtClean="0"/>
              <a:t>Consumer choices are changing</a:t>
            </a:r>
          </a:p>
          <a:p>
            <a:pPr lvl="2">
              <a:buSzPct val="100000"/>
            </a:pPr>
            <a:r>
              <a:rPr lang="en-US" dirty="0" smtClean="0">
                <a:solidFill>
                  <a:schemeClr val="tx1">
                    <a:lumMod val="100000"/>
                  </a:schemeClr>
                </a:solidFill>
                <a:latin typeface="Arial" panose="020B0604020202020204" pitchFamily="34" charset="0"/>
              </a:rPr>
              <a:t>Taxpayers</a:t>
            </a:r>
          </a:p>
          <a:p>
            <a:pPr lvl="4">
              <a:buSzPct val="100000"/>
            </a:pPr>
            <a:r>
              <a:rPr lang="en-US" dirty="0" smtClean="0">
                <a:solidFill>
                  <a:schemeClr val="tx1">
                    <a:lumMod val="100000"/>
                  </a:schemeClr>
                </a:solidFill>
                <a:latin typeface="Arial" panose="020B0604020202020204" pitchFamily="34" charset="0"/>
              </a:rPr>
              <a:t>EV funding: 2023 Federal Budget includes investment tax credits for clean technology manufacturing</a:t>
            </a:r>
          </a:p>
          <a:p>
            <a:pPr lvl="4">
              <a:buSzPct val="100000"/>
            </a:pPr>
            <a:r>
              <a:rPr lang="en-US" dirty="0" smtClean="0">
                <a:solidFill>
                  <a:schemeClr val="tx1">
                    <a:lumMod val="100000"/>
                  </a:schemeClr>
                </a:solidFill>
                <a:latin typeface="Arial" panose="020B0604020202020204" pitchFamily="34" charset="0"/>
              </a:rPr>
              <a:t>Carbon taxes: federal backstop &amp; provincial schemes</a:t>
            </a:r>
          </a:p>
          <a:p>
            <a:pPr lvl="4">
              <a:buSzPct val="100000"/>
            </a:pPr>
            <a:r>
              <a:rPr lang="en-US" dirty="0" smtClean="0">
                <a:solidFill>
                  <a:schemeClr val="tx1">
                    <a:lumMod val="100000"/>
                  </a:schemeClr>
                </a:solidFill>
                <a:latin typeface="Arial" panose="020B0604020202020204" pitchFamily="34" charset="0"/>
              </a:rPr>
              <a:t>Policies: EV rebates &amp; net zero power by 2035</a:t>
            </a:r>
          </a:p>
          <a:p>
            <a:pPr lvl="4">
              <a:buSzPct val="100000"/>
            </a:pPr>
            <a:endParaRPr lang="en-US" dirty="0" smtClean="0">
              <a:solidFill>
                <a:schemeClr val="tx1">
                  <a:lumMod val="100000"/>
                </a:schemeClr>
              </a:solidFill>
              <a:latin typeface="Arial" panose="020B0604020202020204" pitchFamily="34" charset="0"/>
            </a:endParaRPr>
          </a:p>
          <a:p>
            <a:pPr lvl="2">
              <a:buSzPct val="100000"/>
            </a:pPr>
            <a:r>
              <a:rPr lang="en-US" dirty="0" smtClean="0">
                <a:solidFill>
                  <a:schemeClr val="tx1">
                    <a:lumMod val="100000"/>
                  </a:schemeClr>
                </a:solidFill>
                <a:latin typeface="Arial" panose="020B0604020202020204" pitchFamily="34" charset="0"/>
              </a:rPr>
              <a:t>Ratepayers</a:t>
            </a:r>
          </a:p>
          <a:p>
            <a:pPr lvl="3">
              <a:buSzPct val="100000"/>
              <a:buFont typeface="Arial" pitchFamily="34" charset="0"/>
              <a:buChar char="–"/>
            </a:pPr>
            <a:r>
              <a:rPr lang="en-US" dirty="0" smtClean="0">
                <a:solidFill>
                  <a:schemeClr val="tx1">
                    <a:lumMod val="100000"/>
                  </a:schemeClr>
                </a:solidFill>
                <a:latin typeface="Arial" panose="020B0604020202020204" pitchFamily="34" charset="0"/>
              </a:rPr>
              <a:t>Even when governments allow utility providers to recover the cost of transitioning to clean energy, regulators must still ensure these recovery mechanisms are fair to ratepayers (See </a:t>
            </a:r>
            <a:r>
              <a:rPr lang="en-US" dirty="0" err="1" smtClean="0">
                <a:solidFill>
                  <a:schemeClr val="tx1">
                    <a:lumMod val="100000"/>
                  </a:schemeClr>
                </a:solidFill>
                <a:latin typeface="Arial" panose="020B0604020202020204" pitchFamily="34" charset="0"/>
              </a:rPr>
              <a:t>BCUC</a:t>
            </a:r>
            <a:r>
              <a:rPr lang="en-US" dirty="0" smtClean="0">
                <a:solidFill>
                  <a:schemeClr val="tx1">
                    <a:lumMod val="100000"/>
                  </a:schemeClr>
                </a:solidFill>
                <a:latin typeface="Arial" panose="020B0604020202020204" pitchFamily="34" charset="0"/>
              </a:rPr>
              <a:t> case study)</a:t>
            </a:r>
          </a:p>
        </p:txBody>
      </p:sp>
      <p:sp>
        <p:nvSpPr>
          <p:cNvPr id="3" name="Title 2" descr="" title=""/>
          <p:cNvSpPr>
            <a:spLocks noGrp="1"/>
          </p:cNvSpPr>
          <p:nvPr>
            <p:ph type="title"/>
            <p:custDataLst/>
          </p:nvPr>
        </p:nvSpPr>
        <p:spPr/>
        <p:txBody>
          <a:bodyPr/>
          <a:lstStyle/>
          <a:p>
            <a:r>
              <a:rPr lang="en-US" dirty="0"/>
              <a:t>N</a:t>
            </a:r>
            <a:r>
              <a:rPr lang="en-US" dirty="0" smtClean="0"/>
              <a:t>ew methods of energy consumption</a:t>
            </a:r>
            <a:endParaRPr lang="en-US" dirty="0"/>
          </a:p>
        </p:txBody>
      </p:sp>
      <p:sp>
        <p:nvSpPr>
          <p:cNvPr id="4" name="Slide Number Placeholder 3" descr="" title=""/>
          <p:cNvSpPr>
            <a:spLocks noGrp="1"/>
          </p:cNvSpPr>
          <p:nvPr>
            <p:ph type="sldNum" sz="quarter" idx="12"/>
          </p:nvPr>
        </p:nvSpPr>
        <p:spPr/>
        <p:txBody>
          <a:bodyPr/>
          <a:lstStyle/>
          <a:p>
            <a:fld id="{8AE658E8-9B3B-41CF-9D54-C22306B86F23}" type="slidenum">
              <a:rPr lang="en-US" smtClean="0"/>
              <a:pPr/>
              <a:t>13</a:t>
            </a:fld>
            <a:endParaRPr lang="en-US" dirty="0"/>
          </a:p>
        </p:txBody>
      </p:sp>
    </p:spTree>
    <p:custDataLst/>
    <p:extLst>
      <p:ext uri="{BB962C8B-B14F-4D97-AF65-F5344CB8AC3E}">
        <p14:creationId xmlns:p14="http://schemas.microsoft.com/office/powerpoint/2010/main" val="4285147472"/>
      </p:ext>
    </p:extLst>
  </p:cSld>
  <p:clrMapOvr>
    <a:masterClrMapping/>
  </p:clrMapOvr>
</p:sld>
</file>

<file path=ppt/slides/slide1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quarter" idx="13"/>
            <p:custDataLst/>
          </p:nvPr>
        </p:nvSpPr>
        <p:spPr/>
        <p:txBody>
          <a:bodyPr/>
          <a:lstStyle/>
          <a:p>
            <a:pPr indent="0">
              <a:buNone/>
            </a:pPr>
            <a:r>
              <a:rPr lang="en-US" b="1" dirty="0" smtClean="0"/>
              <a:t>An offsets market supplements statutory measures such as carbon taxes to further incentivize organizations to reduce their carbon footprint</a:t>
            </a:r>
            <a:endParaRPr lang="en-US" dirty="0" smtClean="0"/>
          </a:p>
          <a:p>
            <a:r>
              <a:rPr lang="en-US" dirty="0">
                <a:solidFill>
                  <a:schemeClr val="tx1">
                    <a:lumMod val="100000"/>
                  </a:schemeClr>
                </a:solidFill>
                <a:latin typeface="Arial" panose="020B0604020202020204" pitchFamily="34" charset="0"/>
              </a:rPr>
              <a:t>Organizations may engage in offsetting, where they invest in projects that reduce global GHG emissions to offset their operational activities where reduction cannot be reasonably </a:t>
            </a:r>
            <a:r>
              <a:rPr lang="en-US" dirty="0" smtClean="0">
                <a:solidFill>
                  <a:schemeClr val="tx1">
                    <a:lumMod val="100000"/>
                  </a:schemeClr>
                </a:solidFill>
                <a:latin typeface="Arial" panose="020B0604020202020204" pitchFamily="34" charset="0"/>
              </a:rPr>
              <a:t>attained</a:t>
            </a:r>
            <a:endParaRPr lang="en-US" dirty="0" smtClean="0"/>
          </a:p>
          <a:p>
            <a:r>
              <a:rPr lang="en-US" dirty="0" smtClean="0"/>
              <a:t>At the federal level, while the </a:t>
            </a:r>
            <a:r>
              <a:rPr lang="en-US" i="1" dirty="0" smtClean="0"/>
              <a:t>Greenhouse Gas Pollution Pricing Act </a:t>
            </a:r>
            <a:r>
              <a:rPr lang="en-US" dirty="0" smtClean="0"/>
              <a:t>imposes carbon taxes, the </a:t>
            </a:r>
            <a:r>
              <a:rPr lang="en-US" i="1" dirty="0" smtClean="0"/>
              <a:t>Clean Fuel Regulations </a:t>
            </a:r>
            <a:r>
              <a:rPr lang="en-US" dirty="0" smtClean="0"/>
              <a:t>establish a credit market for fuel producers and suppliers to trade carbon credits either for own use or for other parties to use in future years</a:t>
            </a:r>
          </a:p>
          <a:p>
            <a:r>
              <a:rPr lang="en-US" dirty="0" smtClean="0"/>
              <a:t>In BC, under the low carbon fuel standard (LCFS) regime, lower-carbon fuel suppliers </a:t>
            </a:r>
            <a:r>
              <a:rPr lang="en-US" dirty="0" smtClean="0">
                <a:solidFill>
                  <a:schemeClr val="tx1">
                    <a:lumMod val="100000"/>
                  </a:schemeClr>
                </a:solidFill>
                <a:latin typeface="Arial" panose="020B0604020202020204" pitchFamily="34" charset="0"/>
              </a:rPr>
              <a:t>can sell their credits, earned by supplying fuels with a carbon intensity below the targets, to higher-carbon fuel suppliers.</a:t>
            </a:r>
          </a:p>
          <a:p>
            <a:r>
              <a:rPr lang="en-US" dirty="0" smtClean="0">
                <a:solidFill>
                  <a:schemeClr val="tx1">
                    <a:lumMod val="100000"/>
                  </a:schemeClr>
                </a:solidFill>
                <a:latin typeface="Arial" panose="020B0604020202020204" pitchFamily="34" charset="0"/>
              </a:rPr>
              <a:t>Industry stakeholders have also been utilizing offsets to achieve net-zero </a:t>
            </a:r>
            <a:r>
              <a:rPr lang="en-US" dirty="0" smtClean="0">
                <a:solidFill>
                  <a:schemeClr val="tx1">
                    <a:lumMod val="100000"/>
                  </a:schemeClr>
                </a:solidFill>
                <a:latin typeface="Arial" panose="020B0604020202020204" pitchFamily="34" charset="0"/>
              </a:rPr>
              <a:t>emissions, when </a:t>
            </a:r>
            <a:r>
              <a:rPr lang="en-US" dirty="0" smtClean="0">
                <a:solidFill>
                  <a:schemeClr val="tx1">
                    <a:lumMod val="100000"/>
                  </a:schemeClr>
                </a:solidFill>
                <a:latin typeface="Arial" panose="020B0604020202020204" pitchFamily="34" charset="0"/>
              </a:rPr>
              <a:t>reducing physical emissions is not possible.</a:t>
            </a:r>
            <a:endParaRPr lang="en-US" dirty="0">
              <a:solidFill>
                <a:schemeClr val="tx1">
                  <a:lumMod val="100000"/>
                </a:schemeClr>
              </a:solidFill>
              <a:latin typeface="Arial" panose="020B0604020202020204" pitchFamily="34" charset="0"/>
            </a:endParaRPr>
          </a:p>
        </p:txBody>
      </p:sp>
      <p:sp>
        <p:nvSpPr>
          <p:cNvPr id="3" name="Title 2" descr="" title=""/>
          <p:cNvSpPr>
            <a:spLocks noGrp="1"/>
          </p:cNvSpPr>
          <p:nvPr>
            <p:ph type="title"/>
            <p:custDataLst/>
          </p:nvPr>
        </p:nvSpPr>
        <p:spPr>
          <a:xfrm>
            <a:off x="338138" y="341312"/>
            <a:ext cx="8460000" cy="523875"/>
          </a:xfrm>
        </p:spPr>
        <p:txBody>
          <a:bodyPr/>
          <a:lstStyle/>
          <a:p>
            <a:r>
              <a:rPr lang="en-US" dirty="0"/>
              <a:t>N</a:t>
            </a:r>
            <a:r>
              <a:rPr lang="en-US" dirty="0" smtClean="0"/>
              <a:t>ew methods of energy consumption</a:t>
            </a:r>
            <a:endParaRPr lang="en-US" dirty="0"/>
          </a:p>
        </p:txBody>
      </p:sp>
      <p:sp>
        <p:nvSpPr>
          <p:cNvPr id="5" name="Slide Number Placeholder 4" descr="" title=""/>
          <p:cNvSpPr>
            <a:spLocks noGrp="1"/>
          </p:cNvSpPr>
          <p:nvPr>
            <p:ph type="sldNum" sz="quarter" idx="12"/>
          </p:nvPr>
        </p:nvSpPr>
        <p:spPr/>
        <p:txBody>
          <a:bodyPr/>
          <a:lstStyle/>
          <a:p>
            <a:fld id="{8AE658E8-9B3B-41CF-9D54-C22306B86F23}" type="slidenum">
              <a:rPr lang="en-US" smtClean="0"/>
              <a:pPr/>
              <a:t>14</a:t>
            </a:fld>
            <a:endParaRPr lang="en-US" dirty="0"/>
          </a:p>
        </p:txBody>
      </p:sp>
    </p:spTree>
    <p:custDataLst/>
    <p:extLst>
      <p:ext uri="{BB962C8B-B14F-4D97-AF65-F5344CB8AC3E}">
        <p14:creationId xmlns:p14="http://schemas.microsoft.com/office/powerpoint/2010/main" val="3081733503"/>
      </p:ext>
    </p:extLst>
  </p:cSld>
  <p:clrMapOvr>
    <a:masterClrMapping/>
  </p:clrMapOvr>
</p:sld>
</file>

<file path=ppt/slides/slide15.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5">
            <a:lum/>
          </a:blip>
          <a:srcRect/>
          <a:stretch>
            <a:fillRect t="-9000" b="-9000"/>
          </a:stretch>
        </a:blipFill>
        <a:effectLst/>
      </p:bgPr>
    </p:bg>
    <p:spTree>
      <p:nvGrpSpPr>
        <p:cNvPr id="1" name="" descr="" title=""/>
        <p:cNvGrpSpPr/>
        <p:nvPr/>
      </p:nvGrpSpPr>
      <p:grpSpPr>
        <a:xfrm>
          <a:off x="0" y="0"/>
          <a:ext cx="0" cy="0"/>
          <a:chOff x="0" y="0"/>
          <a:chExt cx="0" cy="0"/>
        </a:xfrm>
      </p:grpSpPr>
      <p:sp>
        <p:nvSpPr>
          <p:cNvPr id="3" name="Title 2" descr="" title=""/>
          <p:cNvSpPr>
            <a:spLocks noGrp="1"/>
          </p:cNvSpPr>
          <p:nvPr>
            <p:ph type="title"/>
            <p:custDataLst/>
          </p:nvPr>
        </p:nvSpPr>
        <p:spPr/>
        <p:txBody>
          <a:bodyPr/>
          <a:lstStyle/>
          <a:p>
            <a:r>
              <a:rPr lang="en-US" dirty="0" smtClean="0"/>
              <a:t>3. Why Who Pays Matters: </a:t>
            </a:r>
            <a:br>
              <a:rPr lang="en-US" dirty="0" smtClean="0"/>
            </a:br>
            <a:r>
              <a:rPr lang="en-US" dirty="0"/>
              <a:t/>
            </a:r>
            <a:br>
              <a:rPr lang="en-US" dirty="0"/>
            </a:br>
            <a:r>
              <a:rPr lang="en-US" dirty="0" smtClean="0"/>
              <a:t>Five Principles for Policy-Makers and Regulators</a:t>
            </a:r>
            <a:endParaRPr lang="en-US" dirty="0"/>
          </a:p>
        </p:txBody>
      </p:sp>
    </p:spTree>
    <p:custDataLst/>
    <p:extLst>
      <p:ext uri="{BB962C8B-B14F-4D97-AF65-F5344CB8AC3E}">
        <p14:creationId xmlns:p14="http://schemas.microsoft.com/office/powerpoint/2010/main" val="353108080"/>
      </p:ext>
    </p:extLst>
  </p:cSld>
  <p:clrMapOvr>
    <a:masterClrMapping/>
  </p:clrMapOvr>
</p:sld>
</file>

<file path=ppt/slides/slide1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4"/>
            <p:custDataLst/>
          </p:nvPr>
        </p:nvSpPr>
        <p:spPr>
          <a:xfrm>
            <a:off x="341999" y="1385887"/>
            <a:ext cx="4894309" cy="3094037"/>
          </a:xfrm>
        </p:spPr>
        <p:txBody>
          <a:bodyPr/>
          <a:lstStyle/>
          <a:p>
            <a:pPr indent="0">
              <a:buNone/>
            </a:pPr>
            <a:r>
              <a:rPr lang="en-US" b="1" dirty="0" smtClean="0"/>
              <a:t>Limited capital and real resources means trade-offs have to be made</a:t>
            </a:r>
          </a:p>
          <a:p>
            <a:pPr marL="285750" indent="-285750"/>
            <a:r>
              <a:rPr lang="en-US" dirty="0" smtClean="0"/>
              <a:t>Economic inefficiency leaves money on the table</a:t>
            </a:r>
          </a:p>
          <a:p>
            <a:pPr marL="285750" indent="-285750"/>
            <a:r>
              <a:rPr lang="en-US" dirty="0" smtClean="0"/>
              <a:t>All else equal, wasted money is wasted opportunity to reduce </a:t>
            </a:r>
            <a:r>
              <a:rPr lang="en-US" dirty="0" err="1" smtClean="0"/>
              <a:t>GHGs</a:t>
            </a:r>
            <a:endParaRPr lang="en-US" dirty="0" smtClean="0"/>
          </a:p>
          <a:p>
            <a:pPr marL="285750" indent="-285750"/>
            <a:r>
              <a:rPr lang="en-US" dirty="0" smtClean="0"/>
              <a:t>A variety of funding options should be pursued</a:t>
            </a:r>
          </a:p>
          <a:p>
            <a:pPr marL="285750" indent="-285750"/>
            <a:r>
              <a:rPr lang="en-US" dirty="0" smtClean="0"/>
              <a:t>Spend each dollar purposefully and with consideration of economic outcomes</a:t>
            </a:r>
          </a:p>
          <a:p>
            <a:pPr indent="0">
              <a:buNone/>
            </a:pPr>
            <a:endParaRPr lang="en-US" dirty="0" smtClean="0"/>
          </a:p>
          <a:p>
            <a:pPr marL="285750" indent="-285750">
              <a:buFont typeface="Arial" panose="020B0604020202020204" pitchFamily="34" charset="0"/>
              <a:buChar char="→"/>
            </a:pPr>
            <a:r>
              <a:rPr lang="en-US" b="1" u="sng" dirty="0" smtClean="0"/>
              <a:t>We propose principles to help clarify thinking on these issues.</a:t>
            </a:r>
          </a:p>
          <a:p>
            <a:pPr indent="0">
              <a:buNone/>
            </a:pPr>
            <a:endParaRPr lang="en-US" dirty="0"/>
          </a:p>
        </p:txBody>
      </p:sp>
      <p:sp>
        <p:nvSpPr>
          <p:cNvPr id="3" name="Title 2" descr="" title=""/>
          <p:cNvSpPr>
            <a:spLocks noGrp="1"/>
          </p:cNvSpPr>
          <p:nvPr>
            <p:ph type="title"/>
            <p:custDataLst/>
          </p:nvPr>
        </p:nvSpPr>
        <p:spPr/>
        <p:txBody>
          <a:bodyPr/>
          <a:lstStyle/>
          <a:p>
            <a:r>
              <a:rPr lang="en-US" dirty="0" smtClean="0"/>
              <a:t>Why who pays matters</a:t>
            </a:r>
            <a:endParaRPr lang="en-US" dirty="0"/>
          </a:p>
        </p:txBody>
      </p:sp>
      <p:sp>
        <p:nvSpPr>
          <p:cNvPr id="4" name="Slide Number Placeholder 3" descr="" title=""/>
          <p:cNvSpPr>
            <a:spLocks noGrp="1"/>
          </p:cNvSpPr>
          <p:nvPr>
            <p:ph type="sldNum" sz="quarter" idx="12"/>
          </p:nvPr>
        </p:nvSpPr>
        <p:spPr/>
        <p:txBody>
          <a:bodyPr/>
          <a:lstStyle/>
          <a:p>
            <a:fld id="{8AE658E8-9B3B-41CF-9D54-C22306B86F23}" type="slidenum">
              <a:rPr lang="en-US" smtClean="0"/>
              <a:pPr/>
              <a:t>16</a:t>
            </a:fld>
            <a:endParaRPr lang="en-US" dirty="0"/>
          </a:p>
        </p:txBody>
      </p:sp>
      <p:pic>
        <p:nvPicPr>
          <p:cNvPr id="22530" name="Picture 2" descr="" tit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6767"/>
          <a:stretch/>
        </p:blipFill>
        <p:spPr bwMode="auto">
          <a:xfrm>
            <a:off x="5408517" y="1385886"/>
            <a:ext cx="3393483" cy="3094037"/>
          </a:xfrm>
          <a:prstGeom prst="rect">
            <a:avLst/>
          </a:prstGeom>
          <a:noFill/>
          <a:extLst>
            <a:ext uri="{909E8E84-426E-40DD-AFC4-6F175D3DCCD1}">
              <a14:hiddenFill xmlns:a14="http://schemas.microsoft.com/office/drawing/2010/main">
                <a:solidFill>
                  <a:srgbClr val="FFFFFF"/>
                </a:solidFill>
              </a14:hiddenFill>
            </a:ext>
          </a:extLst>
        </p:spPr>
      </p:pic>
    </p:spTree>
    <p:custDataLst/>
    <p:extLst>
      <p:ext uri="{BB962C8B-B14F-4D97-AF65-F5344CB8AC3E}">
        <p14:creationId xmlns:p14="http://schemas.microsoft.com/office/powerpoint/2010/main" val="1153847525"/>
      </p:ext>
    </p:extLst>
  </p:cSld>
  <p:clrMapOvr>
    <a:masterClrMapping/>
  </p:clrMapOvr>
</p:sld>
</file>

<file path=ppt/slides/slide1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4"/>
            <p:custDataLst/>
          </p:nvPr>
        </p:nvSpPr>
        <p:spPr>
          <a:xfrm>
            <a:off x="342000" y="1385887"/>
            <a:ext cx="4878678" cy="3094037"/>
          </a:xfrm>
        </p:spPr>
        <p:txBody>
          <a:bodyPr/>
          <a:lstStyle/>
          <a:p>
            <a:pPr indent="0">
              <a:buNone/>
            </a:pPr>
            <a:r>
              <a:rPr lang="en-US" b="1" dirty="0" smtClean="0"/>
              <a:t>Private markets and private investment should be leveraged where possible</a:t>
            </a:r>
          </a:p>
          <a:p>
            <a:pPr marL="285750" indent="-285750"/>
            <a:r>
              <a:rPr lang="en-US" dirty="0" smtClean="0"/>
              <a:t>Market forces operate no matter what</a:t>
            </a:r>
          </a:p>
          <a:p>
            <a:pPr marL="285750" indent="-285750"/>
            <a:r>
              <a:rPr lang="en-US" dirty="0" smtClean="0"/>
              <a:t>Speedy, </a:t>
            </a:r>
            <a:r>
              <a:rPr lang="en-US" dirty="0"/>
              <a:t>d</a:t>
            </a:r>
            <a:r>
              <a:rPr lang="en-US" dirty="0" smtClean="0"/>
              <a:t>riven by desire to maximize profits and minimize costs</a:t>
            </a:r>
          </a:p>
          <a:p>
            <a:pPr marL="285750" indent="-285750"/>
            <a:r>
              <a:rPr lang="en-US" dirty="0" smtClean="0"/>
              <a:t>Government intervention should facilitate the market by de-risking investment in clean energy</a:t>
            </a:r>
          </a:p>
          <a:p>
            <a:pPr marL="285750" indent="-285750"/>
            <a:r>
              <a:rPr lang="en-US" dirty="0" smtClean="0"/>
              <a:t>Private investment is preferable to utilities investment in competitive markets</a:t>
            </a:r>
          </a:p>
          <a:p>
            <a:pPr marL="645750" lvl="3" indent="-285750"/>
            <a:r>
              <a:rPr lang="en-US" dirty="0" smtClean="0"/>
              <a:t>More efficient, not concerned with natural monopoly</a:t>
            </a:r>
          </a:p>
          <a:p>
            <a:pPr marL="645750" lvl="3" indent="-285750"/>
            <a:r>
              <a:rPr lang="en-US" dirty="0" smtClean="0"/>
              <a:t>Utilities investment helps, but in some markets more than others</a:t>
            </a:r>
            <a:endParaRPr lang="en-US" dirty="0"/>
          </a:p>
        </p:txBody>
      </p:sp>
      <p:sp>
        <p:nvSpPr>
          <p:cNvPr id="3" name="Title 2" descr="" title=""/>
          <p:cNvSpPr>
            <a:spLocks noGrp="1"/>
          </p:cNvSpPr>
          <p:nvPr>
            <p:ph type="title"/>
            <p:custDataLst/>
          </p:nvPr>
        </p:nvSpPr>
        <p:spPr/>
        <p:txBody>
          <a:bodyPr/>
          <a:lstStyle/>
          <a:p>
            <a:r>
              <a:rPr lang="en-US" sz="1800" dirty="0" smtClean="0"/>
              <a:t>Principle 1: </a:t>
            </a:r>
            <a:r>
              <a:rPr lang="en-US" dirty="0" smtClean="0"/>
              <a:t/>
            </a:r>
            <a:br>
              <a:rPr lang="en-US" dirty="0" smtClean="0"/>
            </a:br>
            <a:r>
              <a:rPr lang="en-US" dirty="0" smtClean="0"/>
              <a:t>Prioritize private investment </a:t>
            </a:r>
            <a:endParaRPr lang="en-US" dirty="0"/>
          </a:p>
        </p:txBody>
      </p:sp>
      <p:sp>
        <p:nvSpPr>
          <p:cNvPr id="5" name="Slide Number Placeholder 4" descr="" title=""/>
          <p:cNvSpPr>
            <a:spLocks noGrp="1"/>
          </p:cNvSpPr>
          <p:nvPr>
            <p:ph type="sldNum" sz="quarter" idx="12"/>
          </p:nvPr>
        </p:nvSpPr>
        <p:spPr/>
        <p:txBody>
          <a:bodyPr/>
          <a:lstStyle/>
          <a:p>
            <a:fld id="{8AE658E8-9B3B-41CF-9D54-C22306B86F23}" type="slidenum">
              <a:rPr lang="en-US" smtClean="0"/>
              <a:pPr/>
              <a:t>17</a:t>
            </a:fld>
            <a:endParaRPr lang="en-US" dirty="0"/>
          </a:p>
        </p:txBody>
      </p:sp>
      <p:pic>
        <p:nvPicPr>
          <p:cNvPr id="23554" name="Picture 2" descr="" tit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1100" r="15373"/>
          <a:stretch/>
        </p:blipFill>
        <p:spPr bwMode="auto">
          <a:xfrm>
            <a:off x="5378861" y="1385887"/>
            <a:ext cx="3423139" cy="3094037"/>
          </a:xfrm>
          <a:prstGeom prst="rect">
            <a:avLst/>
          </a:prstGeom>
          <a:noFill/>
          <a:extLst>
            <a:ext uri="{909E8E84-426E-40DD-AFC4-6F175D3DCCD1}">
              <a14:hiddenFill xmlns:a14="http://schemas.microsoft.com/office/drawing/2010/main">
                <a:solidFill>
                  <a:srgbClr val="FFFFFF"/>
                </a:solidFill>
              </a14:hiddenFill>
            </a:ext>
          </a:extLst>
        </p:spPr>
      </p:pic>
    </p:spTree>
    <p:custDataLst/>
    <p:extLst>
      <p:ext uri="{BB962C8B-B14F-4D97-AF65-F5344CB8AC3E}">
        <p14:creationId xmlns:p14="http://schemas.microsoft.com/office/powerpoint/2010/main" val="3607337157"/>
      </p:ext>
    </p:extLst>
  </p:cSld>
  <p:clrMapOvr>
    <a:masterClrMapping/>
  </p:clrMapOvr>
</p:sld>
</file>

<file path=ppt/slides/slide18.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4"/>
            <p:custDataLst/>
          </p:nvPr>
        </p:nvSpPr>
        <p:spPr>
          <a:xfrm>
            <a:off x="341999" y="1385887"/>
            <a:ext cx="5144401" cy="3094037"/>
          </a:xfrm>
        </p:spPr>
        <p:txBody>
          <a:bodyPr/>
          <a:lstStyle/>
          <a:p>
            <a:pPr indent="0">
              <a:buNone/>
            </a:pPr>
            <a:r>
              <a:rPr lang="en-CA" b="1" dirty="0"/>
              <a:t>The public will likely bear a large share of the </a:t>
            </a:r>
            <a:r>
              <a:rPr lang="en-CA" b="1" dirty="0" smtClean="0"/>
              <a:t>cost, so the goal should be to spend that money efficiently </a:t>
            </a:r>
            <a:r>
              <a:rPr lang="en-CA" b="1" dirty="0"/>
              <a:t>and </a:t>
            </a:r>
            <a:r>
              <a:rPr lang="en-CA" b="1" dirty="0" smtClean="0"/>
              <a:t>fairly</a:t>
            </a:r>
          </a:p>
          <a:p>
            <a:pPr marL="285750" indent="-285750"/>
            <a:r>
              <a:rPr lang="en-US" dirty="0" smtClean="0"/>
              <a:t>Likely too late to rely on voluntary investments needed to achieve climate objectives, so public money will be spent</a:t>
            </a:r>
          </a:p>
          <a:p>
            <a:pPr marL="285750" indent="-285750"/>
            <a:r>
              <a:rPr lang="en-US" dirty="0" smtClean="0"/>
              <a:t>BUT this money should also be spent wisely</a:t>
            </a:r>
          </a:p>
          <a:p>
            <a:pPr marL="285750" indent="-285750"/>
            <a:r>
              <a:rPr lang="en-US" dirty="0" smtClean="0"/>
              <a:t>Subsidies:</a:t>
            </a:r>
          </a:p>
          <a:p>
            <a:pPr marL="645750" lvl="3" indent="-285750"/>
            <a:r>
              <a:rPr lang="en-US" dirty="0" smtClean="0"/>
              <a:t>Avoid unnecessarily competing with other jurisdictions</a:t>
            </a:r>
          </a:p>
          <a:p>
            <a:pPr marL="645750" lvl="3" indent="-285750"/>
            <a:r>
              <a:rPr lang="en-US" dirty="0" smtClean="0"/>
              <a:t>Target initiatives that create public benefits and reinvest profits back into the public </a:t>
            </a:r>
          </a:p>
          <a:p>
            <a:pPr marL="645750" lvl="3" indent="-285750"/>
            <a:r>
              <a:rPr lang="en-US" dirty="0" smtClean="0"/>
              <a:t>Focus on matters that are already within the government’s control (ex. electrifying transportation) while avoiding cannibalizing industry</a:t>
            </a:r>
          </a:p>
          <a:p>
            <a:pPr marL="645750" lvl="3" indent="-285750"/>
            <a:r>
              <a:rPr lang="en-US" dirty="0" smtClean="0"/>
              <a:t>Be careful with end-user subsidies (ex. EV rebates)</a:t>
            </a:r>
            <a:endParaRPr lang="en-US" dirty="0"/>
          </a:p>
        </p:txBody>
      </p:sp>
      <p:sp>
        <p:nvSpPr>
          <p:cNvPr id="4" name="Slide Number Placeholder 3" descr="" title=""/>
          <p:cNvSpPr>
            <a:spLocks noGrp="1"/>
          </p:cNvSpPr>
          <p:nvPr>
            <p:ph type="sldNum" sz="quarter" idx="12"/>
          </p:nvPr>
        </p:nvSpPr>
        <p:spPr/>
        <p:txBody>
          <a:bodyPr/>
          <a:lstStyle/>
          <a:p>
            <a:fld id="{8AE658E8-9B3B-41CF-9D54-C22306B86F23}" type="slidenum">
              <a:rPr lang="en-US" smtClean="0"/>
              <a:pPr/>
              <a:t>18</a:t>
            </a:fld>
            <a:endParaRPr lang="en-US" dirty="0"/>
          </a:p>
        </p:txBody>
      </p:sp>
      <p:pic>
        <p:nvPicPr>
          <p:cNvPr id="24578" name="Picture 2" descr="" tit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4238" r="7756"/>
          <a:stretch/>
        </p:blipFill>
        <p:spPr bwMode="auto">
          <a:xfrm>
            <a:off x="5644584" y="1385887"/>
            <a:ext cx="3157416" cy="3094037"/>
          </a:xfrm>
          <a:prstGeom prst="rect">
            <a:avLst/>
          </a:prstGeom>
          <a:noFill/>
          <a:extLst>
            <a:ext uri="{909E8E84-426E-40DD-AFC4-6F175D3DCCD1}">
              <a14:hiddenFill xmlns:a14="http://schemas.microsoft.com/office/drawing/2010/main">
                <a:solidFill>
                  <a:srgbClr val="FFFFFF"/>
                </a:solidFill>
              </a14:hiddenFill>
            </a:ext>
          </a:extLst>
        </p:spPr>
      </p:pic>
      <p:sp>
        <p:nvSpPr>
          <p:cNvPr id="7" name="Title 2" descr="" title=""/>
          <p:cNvSpPr>
            <a:spLocks noGrp="1"/>
          </p:cNvSpPr>
          <p:nvPr>
            <p:ph type="title"/>
            <p:custDataLst/>
          </p:nvPr>
        </p:nvSpPr>
        <p:spPr/>
        <p:txBody>
          <a:bodyPr/>
          <a:lstStyle/>
          <a:p>
            <a:r>
              <a:rPr lang="en-US" sz="1800" dirty="0" smtClean="0"/>
              <a:t>Principle 2: </a:t>
            </a:r>
            <a:r>
              <a:rPr lang="en-US" dirty="0" smtClean="0"/>
              <a:t/>
            </a:r>
            <a:br>
              <a:rPr lang="en-US" dirty="0" smtClean="0"/>
            </a:br>
            <a:r>
              <a:rPr lang="en-US" dirty="0" smtClean="0"/>
              <a:t>Spend public money efficiently</a:t>
            </a:r>
            <a:endParaRPr lang="en-US" dirty="0"/>
          </a:p>
        </p:txBody>
      </p:sp>
    </p:spTree>
    <p:custDataLst/>
    <p:extLst>
      <p:ext uri="{BB962C8B-B14F-4D97-AF65-F5344CB8AC3E}">
        <p14:creationId xmlns:p14="http://schemas.microsoft.com/office/powerpoint/2010/main" val="378724614"/>
      </p:ext>
    </p:extLst>
  </p:cSld>
  <p:clrMapOvr>
    <a:masterClrMapping/>
  </p:clrMapOvr>
</p:sld>
</file>

<file path=ppt/slides/slide19.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quarter" idx="13"/>
            <p:custDataLst/>
          </p:nvPr>
        </p:nvSpPr>
        <p:spPr>
          <a:xfrm>
            <a:off x="342000" y="1385887"/>
            <a:ext cx="4949015" cy="3094037"/>
          </a:xfrm>
        </p:spPr>
        <p:txBody>
          <a:bodyPr/>
          <a:lstStyle/>
          <a:p>
            <a:pPr indent="0">
              <a:buNone/>
            </a:pPr>
            <a:r>
              <a:rPr lang="en-US" b="1" dirty="0" smtClean="0"/>
              <a:t>Some funding sources could have disproportionate effects on the public</a:t>
            </a:r>
          </a:p>
          <a:p>
            <a:pPr fontAlgn="ctr"/>
            <a:r>
              <a:rPr lang="en-CA" dirty="0" smtClean="0"/>
              <a:t>Requiring ratepayers </a:t>
            </a:r>
            <a:r>
              <a:rPr lang="en-CA" dirty="0"/>
              <a:t>to pay for </a:t>
            </a:r>
            <a:r>
              <a:rPr lang="en-CA" dirty="0" smtClean="0"/>
              <a:t>clean energy </a:t>
            </a:r>
            <a:r>
              <a:rPr lang="en-CA" dirty="0"/>
              <a:t>costs </a:t>
            </a:r>
            <a:r>
              <a:rPr lang="en-CA" dirty="0" smtClean="0"/>
              <a:t>could </a:t>
            </a:r>
            <a:r>
              <a:rPr lang="en-CA" dirty="0"/>
              <a:t>disproportionately </a:t>
            </a:r>
            <a:r>
              <a:rPr lang="en-CA" dirty="0" smtClean="0"/>
              <a:t>affect </a:t>
            </a:r>
            <a:r>
              <a:rPr lang="en-CA" dirty="0"/>
              <a:t>lower-income households </a:t>
            </a:r>
            <a:endParaRPr lang="en-CA" dirty="0" smtClean="0"/>
          </a:p>
          <a:p>
            <a:pPr fontAlgn="ctr"/>
            <a:r>
              <a:rPr lang="en-CA" dirty="0" smtClean="0"/>
              <a:t>Progressive taxation might </a:t>
            </a:r>
            <a:r>
              <a:rPr lang="en-CA" dirty="0"/>
              <a:t>be a more equitable </a:t>
            </a:r>
            <a:r>
              <a:rPr lang="en-CA" dirty="0" smtClean="0"/>
              <a:t>option</a:t>
            </a:r>
            <a:endParaRPr lang="en-CA" dirty="0"/>
          </a:p>
          <a:p>
            <a:pPr fontAlgn="ctr"/>
            <a:r>
              <a:rPr lang="en-CA" dirty="0"/>
              <a:t>Creative rate-setting solutions can help </a:t>
            </a:r>
            <a:r>
              <a:rPr lang="en-CA" dirty="0" smtClean="0"/>
              <a:t>but are not a panacea</a:t>
            </a:r>
          </a:p>
          <a:p>
            <a:pPr fontAlgn="ctr"/>
            <a:r>
              <a:rPr lang="en-CA" dirty="0" smtClean="0"/>
              <a:t>High electricity </a:t>
            </a:r>
            <a:r>
              <a:rPr lang="en-CA" dirty="0"/>
              <a:t>prices </a:t>
            </a:r>
            <a:r>
              <a:rPr lang="en-CA" dirty="0" smtClean="0"/>
              <a:t>could discourage electrification</a:t>
            </a:r>
            <a:endParaRPr lang="en-CA" dirty="0"/>
          </a:p>
          <a:p>
            <a:pPr fontAlgn="ctr"/>
            <a:r>
              <a:rPr lang="en-CA" dirty="0"/>
              <a:t>Taxpayer infrastructure funding (reallocation of carbon tax revenues) may provide more effective price signals</a:t>
            </a:r>
          </a:p>
          <a:p>
            <a:pPr marL="285750" indent="-285750"/>
            <a:endParaRPr lang="en-US" dirty="0"/>
          </a:p>
        </p:txBody>
      </p:sp>
      <p:sp>
        <p:nvSpPr>
          <p:cNvPr id="4" name="Slide Number Placeholder 3" descr="" title=""/>
          <p:cNvSpPr>
            <a:spLocks noGrp="1"/>
          </p:cNvSpPr>
          <p:nvPr>
            <p:ph type="sldNum" sz="quarter" idx="12"/>
          </p:nvPr>
        </p:nvSpPr>
        <p:spPr/>
        <p:txBody>
          <a:bodyPr/>
          <a:lstStyle/>
          <a:p>
            <a:fld id="{8AE658E8-9B3B-41CF-9D54-C22306B86F23}" type="slidenum">
              <a:rPr lang="en-US" smtClean="0"/>
              <a:pPr/>
              <a:t>19</a:t>
            </a:fld>
            <a:endParaRPr lang="en-US" dirty="0"/>
          </a:p>
        </p:txBody>
      </p:sp>
      <p:pic>
        <p:nvPicPr>
          <p:cNvPr id="25602" name="Picture 2" descr="" tit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405" r="6685"/>
          <a:stretch/>
        </p:blipFill>
        <p:spPr bwMode="auto">
          <a:xfrm>
            <a:off x="5535168" y="1363444"/>
            <a:ext cx="3266832" cy="3116480"/>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descr="" title=""/>
          <p:cNvSpPr>
            <a:spLocks noGrp="1"/>
          </p:cNvSpPr>
          <p:nvPr>
            <p:ph type="title"/>
            <p:custDataLst/>
          </p:nvPr>
        </p:nvSpPr>
        <p:spPr/>
        <p:txBody>
          <a:bodyPr/>
          <a:lstStyle/>
          <a:p>
            <a:r>
              <a:rPr lang="en-US" sz="1800" dirty="0" smtClean="0"/>
              <a:t>Principle 3: </a:t>
            </a:r>
            <a:r>
              <a:rPr lang="en-US" dirty="0" smtClean="0"/>
              <a:t/>
            </a:r>
            <a:br>
              <a:rPr lang="en-US" dirty="0" smtClean="0"/>
            </a:br>
            <a:r>
              <a:rPr lang="en-US" dirty="0" smtClean="0"/>
              <a:t>Not all public funding is created equally</a:t>
            </a:r>
            <a:endParaRPr lang="en-US" dirty="0"/>
          </a:p>
        </p:txBody>
      </p:sp>
    </p:spTree>
    <p:custDataLst/>
    <p:extLst>
      <p:ext uri="{BB962C8B-B14F-4D97-AF65-F5344CB8AC3E}">
        <p14:creationId xmlns:p14="http://schemas.microsoft.com/office/powerpoint/2010/main" val="2233643639"/>
      </p:ext>
    </p:extLst>
  </p:cSld>
  <p:clrMapOvr>
    <a:masterClrMapping/>
  </p:clrMapOvr>
</p:sld>
</file>

<file path=ppt/slides/slide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4"/>
            <p:custDataLst/>
          </p:nvPr>
        </p:nvSpPr>
        <p:spPr>
          <a:xfrm>
            <a:off x="342000" y="925267"/>
            <a:ext cx="8460000" cy="3094037"/>
          </a:xfrm>
        </p:spPr>
        <p:txBody>
          <a:bodyPr/>
          <a:lstStyle/>
          <a:p>
            <a:pPr marL="162900" indent="-342900">
              <a:buFont typeface="+mj-lt"/>
              <a:buAutoNum type="arabicPeriod"/>
            </a:pPr>
            <a:r>
              <a:rPr lang="en-US" b="1" dirty="0" smtClean="0"/>
              <a:t>Introduction &amp; overview</a:t>
            </a:r>
            <a:r>
              <a:rPr lang="en-US" b="1" dirty="0"/>
              <a:t>: </a:t>
            </a:r>
            <a:r>
              <a:rPr lang="en-US" b="1" dirty="0" smtClean="0"/>
              <a:t>who </a:t>
            </a:r>
            <a:r>
              <a:rPr lang="en-US" b="1" dirty="0"/>
              <a:t>should pay for the clean energy </a:t>
            </a:r>
            <a:r>
              <a:rPr lang="en-US" b="1" dirty="0" smtClean="0"/>
              <a:t>transition?</a:t>
            </a:r>
          </a:p>
          <a:p>
            <a:pPr marL="628650" lvl="8" indent="-269875">
              <a:buFont typeface="Courier New" panose="02070309020205020404" pitchFamily="49" charset="0"/>
              <a:buChar char="o"/>
            </a:pPr>
            <a:r>
              <a:rPr lang="en-US" dirty="0" smtClean="0"/>
              <a:t>Government</a:t>
            </a:r>
            <a:endParaRPr lang="en-US" dirty="0"/>
          </a:p>
          <a:p>
            <a:pPr marL="628650" lvl="8" indent="-269875">
              <a:buFont typeface="Courier New" panose="02070309020205020404" pitchFamily="49" charset="0"/>
              <a:buChar char="o"/>
            </a:pPr>
            <a:r>
              <a:rPr lang="en-US" dirty="0" smtClean="0"/>
              <a:t>Public utilities and their regulators</a:t>
            </a:r>
          </a:p>
          <a:p>
            <a:pPr marL="628650" lvl="8" indent="-269875">
              <a:buFont typeface="Courier New" panose="02070309020205020404" pitchFamily="49" charset="0"/>
              <a:buChar char="o"/>
            </a:pPr>
            <a:r>
              <a:rPr lang="en-US" dirty="0" smtClean="0"/>
              <a:t>Investors</a:t>
            </a:r>
          </a:p>
          <a:p>
            <a:pPr marL="162900" indent="-342900">
              <a:buFont typeface="+mj-lt"/>
              <a:buAutoNum type="arabicPeriod"/>
            </a:pPr>
            <a:r>
              <a:rPr lang="en-US" b="1" dirty="0">
                <a:solidFill>
                  <a:srgbClr val="000000"/>
                </a:solidFill>
                <a:latin typeface="Arial" panose="020B0604020202020204" pitchFamily="34" charset="0"/>
              </a:rPr>
              <a:t>Specific </a:t>
            </a:r>
            <a:r>
              <a:rPr lang="en-US" b="1" dirty="0" smtClean="0">
                <a:solidFill>
                  <a:srgbClr val="000000"/>
                </a:solidFill>
                <a:latin typeface="Arial" panose="020B0604020202020204" pitchFamily="34" charset="0"/>
              </a:rPr>
              <a:t>challenges</a:t>
            </a:r>
            <a:endParaRPr lang="en-US" b="1" dirty="0"/>
          </a:p>
          <a:p>
            <a:pPr marL="628650" lvl="8" indent="-269875">
              <a:buFont typeface="Courier New" panose="02070309020205020404" pitchFamily="49" charset="0"/>
              <a:buChar char="o"/>
            </a:pPr>
            <a:r>
              <a:rPr lang="en-US" dirty="0">
                <a:solidFill>
                  <a:srgbClr val="000000"/>
                </a:solidFill>
                <a:latin typeface="Arial" panose="020B0604020202020204" pitchFamily="34" charset="0"/>
              </a:rPr>
              <a:t>New generation &amp; energy </a:t>
            </a:r>
            <a:r>
              <a:rPr lang="en-US" dirty="0" smtClean="0">
                <a:solidFill>
                  <a:srgbClr val="000000"/>
                </a:solidFill>
                <a:latin typeface="Arial" panose="020B0604020202020204" pitchFamily="34" charset="0"/>
              </a:rPr>
              <a:t>sources</a:t>
            </a:r>
          </a:p>
          <a:p>
            <a:pPr marL="628650" lvl="8" indent="-269875">
              <a:buFont typeface="Courier New" panose="02070309020205020404" pitchFamily="49" charset="0"/>
              <a:buChar char="o"/>
            </a:pPr>
            <a:r>
              <a:rPr lang="en-US" dirty="0" smtClean="0">
                <a:solidFill>
                  <a:srgbClr val="000000"/>
                </a:solidFill>
                <a:latin typeface="Arial" panose="020B0604020202020204" pitchFamily="34" charset="0"/>
              </a:rPr>
              <a:t>New transmission &amp; distribution infrastructure</a:t>
            </a:r>
          </a:p>
          <a:p>
            <a:pPr marL="628650" lvl="8" indent="-269875">
              <a:buFont typeface="Courier New" panose="02070309020205020404" pitchFamily="49" charset="0"/>
              <a:buChar char="o"/>
            </a:pPr>
            <a:r>
              <a:rPr lang="en-US" dirty="0" smtClean="0">
                <a:solidFill>
                  <a:srgbClr val="000000"/>
                </a:solidFill>
                <a:latin typeface="Arial" panose="020B0604020202020204" pitchFamily="34" charset="0"/>
              </a:rPr>
              <a:t>New methods of energy consumption</a:t>
            </a:r>
          </a:p>
          <a:p>
            <a:pPr marL="342900" lvl="2" indent="-342900">
              <a:buSzPct val="100000"/>
              <a:buFont typeface="+mj-lt"/>
              <a:buAutoNum type="arabicPeriod" startAt="3"/>
            </a:pPr>
            <a:r>
              <a:rPr lang="en-US" b="1" dirty="0">
                <a:solidFill>
                  <a:srgbClr val="000000"/>
                </a:solidFill>
                <a:latin typeface="Arial" panose="020B0604020202020204" pitchFamily="34" charset="0"/>
              </a:rPr>
              <a:t>Why who pays matters: </a:t>
            </a:r>
            <a:r>
              <a:rPr lang="en-US" b="1" dirty="0">
                <a:solidFill>
                  <a:schemeClr val="tx1">
                    <a:lumMod val="100000"/>
                  </a:schemeClr>
                </a:solidFill>
                <a:latin typeface="Arial" panose="020B0604020202020204" pitchFamily="34" charset="0"/>
              </a:rPr>
              <a:t>five principles for policy-makers and regulators</a:t>
            </a:r>
          </a:p>
          <a:p>
            <a:pPr marL="162900" lvl="2" indent="-342900">
              <a:buSzPct val="100000"/>
              <a:buFont typeface="+mj-lt"/>
              <a:buAutoNum type="arabicPeriod" startAt="4"/>
            </a:pPr>
            <a:r>
              <a:rPr lang="en-US" b="1" dirty="0" smtClean="0">
                <a:solidFill>
                  <a:srgbClr val="000000"/>
                </a:solidFill>
                <a:latin typeface="Arial" panose="020B0604020202020204" pitchFamily="34" charset="0"/>
              </a:rPr>
              <a:t>Appendix: case studies</a:t>
            </a:r>
          </a:p>
          <a:p>
            <a:pPr indent="0">
              <a:buNone/>
            </a:pPr>
            <a:r>
              <a:rPr lang="en-CA" sz="800" dirty="0" smtClean="0"/>
              <a:t> </a:t>
            </a:r>
            <a:endParaRPr lang="en-US" b="1" dirty="0" smtClean="0">
              <a:solidFill>
                <a:schemeClr val="tx1">
                  <a:lumMod val="100000"/>
                </a:schemeClr>
              </a:solidFill>
              <a:latin typeface="Arial" panose="020B0604020202020204" pitchFamily="34" charset="0"/>
            </a:endParaRPr>
          </a:p>
        </p:txBody>
      </p:sp>
      <p:sp>
        <p:nvSpPr>
          <p:cNvPr id="3" name="Title 2" descr="" title=""/>
          <p:cNvSpPr>
            <a:spLocks noGrp="1"/>
          </p:cNvSpPr>
          <p:nvPr>
            <p:ph type="title"/>
            <p:custDataLst/>
          </p:nvPr>
        </p:nvSpPr>
        <p:spPr/>
        <p:txBody>
          <a:bodyPr/>
          <a:lstStyle/>
          <a:p>
            <a:r>
              <a:rPr lang="en-US" dirty="0" smtClean="0"/>
              <a:t>Table of Contents</a:t>
            </a:r>
            <a:endParaRPr lang="en-US" dirty="0"/>
          </a:p>
        </p:txBody>
      </p:sp>
      <p:sp>
        <p:nvSpPr>
          <p:cNvPr id="4" name="Slide Number Placeholder 3" descr="" title=""/>
          <p:cNvSpPr>
            <a:spLocks noGrp="1"/>
          </p:cNvSpPr>
          <p:nvPr>
            <p:ph type="sldNum" sz="quarter" idx="12"/>
          </p:nvPr>
        </p:nvSpPr>
        <p:spPr/>
        <p:txBody>
          <a:bodyPr/>
          <a:lstStyle/>
          <a:p>
            <a:fld id="{8AE658E8-9B3B-41CF-9D54-C22306B86F23}" type="slidenum">
              <a:rPr lang="en-US" smtClean="0"/>
              <a:pPr/>
              <a:t>2</a:t>
            </a:fld>
            <a:endParaRPr lang="en-US" dirty="0"/>
          </a:p>
        </p:txBody>
      </p:sp>
    </p:spTree>
    <p:custDataLst/>
    <p:extLst>
      <p:ext uri="{BB962C8B-B14F-4D97-AF65-F5344CB8AC3E}">
        <p14:creationId xmlns:p14="http://schemas.microsoft.com/office/powerpoint/2010/main" val="2254801906"/>
      </p:ext>
    </p:extLst>
  </p:cSld>
  <p:clrMapOvr>
    <a:masterClrMapping/>
  </p:clrMapOvr>
</p:sld>
</file>

<file path=ppt/slides/slide20.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quarter" idx="13"/>
            <p:custDataLst/>
          </p:nvPr>
        </p:nvSpPr>
        <p:spPr>
          <a:xfrm>
            <a:off x="342000" y="1385887"/>
            <a:ext cx="5034985" cy="3094037"/>
          </a:xfrm>
        </p:spPr>
        <p:txBody>
          <a:bodyPr/>
          <a:lstStyle/>
          <a:p>
            <a:pPr indent="0">
              <a:buNone/>
            </a:pPr>
            <a:r>
              <a:rPr lang="en-CA" b="1" dirty="0"/>
              <a:t>Regulators should </a:t>
            </a:r>
            <a:r>
              <a:rPr lang="en-CA" b="1" dirty="0" smtClean="0"/>
              <a:t>provide </a:t>
            </a:r>
            <a:r>
              <a:rPr lang="en-CA" b="1" dirty="0"/>
              <a:t>policy makers and the public with a clear understanding of who is </a:t>
            </a:r>
            <a:r>
              <a:rPr lang="en-CA" b="1" dirty="0" smtClean="0"/>
              <a:t>paying for what</a:t>
            </a:r>
          </a:p>
          <a:p>
            <a:pPr marL="285750" indent="-285750"/>
            <a:r>
              <a:rPr lang="en-CA" dirty="0" smtClean="0"/>
              <a:t>More information allows everyone to make more efficient choices </a:t>
            </a:r>
          </a:p>
          <a:p>
            <a:pPr marL="285750" indent="-285750"/>
            <a:r>
              <a:rPr lang="en-CA" dirty="0" smtClean="0"/>
              <a:t>Regulators are experts and are in the best position to inform spending choices</a:t>
            </a:r>
          </a:p>
          <a:p>
            <a:pPr marL="285750" indent="-285750"/>
            <a:r>
              <a:rPr lang="en-CA" dirty="0" smtClean="0"/>
              <a:t>Aligns with public-interest mandate</a:t>
            </a:r>
          </a:p>
          <a:p>
            <a:pPr marL="285750" indent="-285750"/>
            <a:r>
              <a:rPr lang="en-CA" dirty="0" smtClean="0"/>
              <a:t>Information </a:t>
            </a:r>
            <a:r>
              <a:rPr lang="en-CA" dirty="0"/>
              <a:t>c</a:t>
            </a:r>
            <a:r>
              <a:rPr lang="en-CA" dirty="0" smtClean="0"/>
              <a:t>ould include the efficiency and effectiveness of current </a:t>
            </a:r>
            <a:r>
              <a:rPr lang="en-CA" dirty="0" err="1" smtClean="0"/>
              <a:t>decarbonization</a:t>
            </a:r>
            <a:r>
              <a:rPr lang="en-CA" dirty="0" smtClean="0"/>
              <a:t> measures</a:t>
            </a:r>
          </a:p>
          <a:p>
            <a:pPr marL="285750" indent="-285750"/>
            <a:r>
              <a:rPr lang="en-CA" dirty="0" smtClean="0"/>
              <a:t>Doing so should not be considered to be wading into the political</a:t>
            </a:r>
          </a:p>
          <a:p>
            <a:pPr indent="0">
              <a:buNone/>
            </a:pPr>
            <a:endParaRPr lang="en-US" dirty="0"/>
          </a:p>
        </p:txBody>
      </p:sp>
      <p:sp>
        <p:nvSpPr>
          <p:cNvPr id="4" name="Slide Number Placeholder 3" descr="" title=""/>
          <p:cNvSpPr>
            <a:spLocks noGrp="1"/>
          </p:cNvSpPr>
          <p:nvPr>
            <p:ph type="sldNum" sz="quarter" idx="12"/>
          </p:nvPr>
        </p:nvSpPr>
        <p:spPr/>
        <p:txBody>
          <a:bodyPr/>
          <a:lstStyle/>
          <a:p>
            <a:fld id="{8AE658E8-9B3B-41CF-9D54-C22306B86F23}" type="slidenum">
              <a:rPr lang="en-US" smtClean="0"/>
              <a:pPr/>
              <a:t>20</a:t>
            </a:fld>
            <a:endParaRPr lang="en-US" dirty="0"/>
          </a:p>
        </p:txBody>
      </p:sp>
      <p:pic>
        <p:nvPicPr>
          <p:cNvPr id="26626" name="Picture 2" descr="" tit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181" r="19599"/>
          <a:stretch/>
        </p:blipFill>
        <p:spPr bwMode="auto">
          <a:xfrm>
            <a:off x="5636769" y="1385887"/>
            <a:ext cx="3165231" cy="309403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descr="" title=""/>
          <p:cNvSpPr>
            <a:spLocks noGrp="1"/>
          </p:cNvSpPr>
          <p:nvPr>
            <p:ph type="title"/>
            <p:custDataLst/>
          </p:nvPr>
        </p:nvSpPr>
        <p:spPr/>
        <p:txBody>
          <a:bodyPr/>
          <a:lstStyle/>
          <a:p>
            <a:r>
              <a:rPr lang="en-US" sz="1800" dirty="0" smtClean="0"/>
              <a:t>Principle 4: </a:t>
            </a:r>
            <a:r>
              <a:rPr lang="en-US" dirty="0" smtClean="0"/>
              <a:t/>
            </a:r>
            <a:br>
              <a:rPr lang="en-US" dirty="0" smtClean="0"/>
            </a:br>
            <a:r>
              <a:rPr lang="en-US" dirty="0" smtClean="0"/>
              <a:t>Inform the public</a:t>
            </a:r>
            <a:endParaRPr lang="en-US" dirty="0"/>
          </a:p>
        </p:txBody>
      </p:sp>
    </p:spTree>
    <p:custDataLst/>
    <p:extLst>
      <p:ext uri="{BB962C8B-B14F-4D97-AF65-F5344CB8AC3E}">
        <p14:creationId xmlns:p14="http://schemas.microsoft.com/office/powerpoint/2010/main" val="3657694883"/>
      </p:ext>
    </p:extLst>
  </p:cSld>
  <p:clrMapOvr>
    <a:masterClrMapping/>
  </p:clrMapOvr>
</p:sld>
</file>

<file path=ppt/slides/slide21.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quarter" idx="13"/>
            <p:custDataLst/>
          </p:nvPr>
        </p:nvSpPr>
        <p:spPr>
          <a:xfrm>
            <a:off x="342000" y="1385887"/>
            <a:ext cx="5175662" cy="3094037"/>
          </a:xfrm>
        </p:spPr>
        <p:txBody>
          <a:bodyPr/>
          <a:lstStyle/>
          <a:p>
            <a:pPr indent="0">
              <a:buNone/>
            </a:pPr>
            <a:r>
              <a:rPr lang="en-US" b="1" dirty="0" smtClean="0"/>
              <a:t>Funding the clean energy transition will always come with trade-offs</a:t>
            </a:r>
          </a:p>
          <a:p>
            <a:pPr marL="285750" indent="-285750"/>
            <a:r>
              <a:rPr lang="en-US" dirty="0" smtClean="0"/>
              <a:t>There are trade-offs associated with every solution </a:t>
            </a:r>
          </a:p>
          <a:p>
            <a:pPr marL="285750" indent="-285750"/>
            <a:r>
              <a:rPr lang="en-US" dirty="0" smtClean="0"/>
              <a:t>Relying only on “green” generation without carbon capture or offsets may delay or interfere with achieving net-zero.</a:t>
            </a:r>
          </a:p>
          <a:p>
            <a:pPr marL="285750" indent="-285750"/>
            <a:r>
              <a:rPr lang="en-US" dirty="0" smtClean="0"/>
              <a:t>But waiting for new low-cost technological breakthroughs to avoid moving away from </a:t>
            </a:r>
            <a:r>
              <a:rPr lang="en-US" dirty="0" err="1" smtClean="0"/>
              <a:t>GHG</a:t>
            </a:r>
            <a:r>
              <a:rPr lang="en-US" dirty="0" smtClean="0"/>
              <a:t> emitting fuel sources over time may also likely to be dangerous</a:t>
            </a:r>
          </a:p>
          <a:p>
            <a:pPr marL="285750" indent="-285750"/>
            <a:r>
              <a:rPr lang="en-US" b="1" dirty="0" smtClean="0"/>
              <a:t>Always remember the ultimate goal is to fight climate change</a:t>
            </a:r>
            <a:endParaRPr lang="en-US" b="1" dirty="0"/>
          </a:p>
        </p:txBody>
      </p:sp>
      <p:sp>
        <p:nvSpPr>
          <p:cNvPr id="4" name="Slide Number Placeholder 3" descr="" title=""/>
          <p:cNvSpPr>
            <a:spLocks noGrp="1"/>
          </p:cNvSpPr>
          <p:nvPr>
            <p:ph type="sldNum" sz="quarter" idx="12"/>
          </p:nvPr>
        </p:nvSpPr>
        <p:spPr/>
        <p:txBody>
          <a:bodyPr/>
          <a:lstStyle/>
          <a:p>
            <a:fld id="{8AE658E8-9B3B-41CF-9D54-C22306B86F23}" type="slidenum">
              <a:rPr lang="en-US" smtClean="0"/>
              <a:pPr/>
              <a:t>21</a:t>
            </a:fld>
            <a:endParaRPr lang="en-US" dirty="0"/>
          </a:p>
        </p:txBody>
      </p:sp>
      <p:pic>
        <p:nvPicPr>
          <p:cNvPr id="27650" name="Picture 2" descr="" tit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5517" r="17301"/>
          <a:stretch/>
        </p:blipFill>
        <p:spPr bwMode="auto">
          <a:xfrm>
            <a:off x="5777446" y="1385887"/>
            <a:ext cx="3024554" cy="3094037"/>
          </a:xfrm>
          <a:prstGeom prst="rect">
            <a:avLst/>
          </a:prstGeom>
          <a:noFill/>
          <a:extLst>
            <a:ext uri="{909E8E84-426E-40DD-AFC4-6F175D3DCCD1}">
              <a14:hiddenFill xmlns:a14="http://schemas.microsoft.com/office/drawing/2010/main">
                <a:solidFill>
                  <a:srgbClr val="FFFFFF"/>
                </a:solidFill>
              </a14:hiddenFill>
            </a:ext>
          </a:extLst>
        </p:spPr>
      </p:pic>
      <p:sp>
        <p:nvSpPr>
          <p:cNvPr id="6" name="Title 2" descr="" title=""/>
          <p:cNvSpPr>
            <a:spLocks noGrp="1"/>
          </p:cNvSpPr>
          <p:nvPr>
            <p:ph type="title"/>
            <p:custDataLst/>
          </p:nvPr>
        </p:nvSpPr>
        <p:spPr/>
        <p:txBody>
          <a:bodyPr/>
          <a:lstStyle/>
          <a:p>
            <a:r>
              <a:rPr lang="en-US" sz="1800" dirty="0" smtClean="0"/>
              <a:t>Principle 5: </a:t>
            </a:r>
            <a:r>
              <a:rPr lang="en-US" dirty="0" smtClean="0"/>
              <a:t/>
            </a:r>
            <a:br>
              <a:rPr lang="en-US" dirty="0" smtClean="0"/>
            </a:br>
            <a:r>
              <a:rPr lang="en-US" dirty="0" smtClean="0"/>
              <a:t>The perfect must not be enemy of the good!</a:t>
            </a:r>
            <a:endParaRPr lang="en-US" dirty="0"/>
          </a:p>
        </p:txBody>
      </p:sp>
    </p:spTree>
    <p:custDataLst/>
    <p:extLst>
      <p:ext uri="{BB962C8B-B14F-4D97-AF65-F5344CB8AC3E}">
        <p14:creationId xmlns:p14="http://schemas.microsoft.com/office/powerpoint/2010/main" val="975548109"/>
      </p:ext>
    </p:extLst>
  </p:cSld>
  <p:clrMapOvr>
    <a:masterClrMapping/>
  </p:clrMapOvr>
</p:sld>
</file>

<file path=ppt/slides/slide22.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3"/>
          </p:nvPr>
        </p:nvSpPr>
        <p:spPr/>
        <p:txBody>
          <a:bodyPr/>
          <a:lstStyle/>
          <a:p>
            <a:r>
              <a:rPr lang="en-US" dirty="0" smtClean="0"/>
              <a:t>Questions?</a:t>
            </a:r>
            <a:endParaRPr lang="en-US" dirty="0"/>
          </a:p>
        </p:txBody>
      </p:sp>
      <p:sp>
        <p:nvSpPr>
          <p:cNvPr id="3" name="Slide Number Placeholder 2" descr="" title=""/>
          <p:cNvSpPr>
            <a:spLocks noGrp="1"/>
          </p:cNvSpPr>
          <p:nvPr>
            <p:ph type="sldNum" sz="quarter" idx="12"/>
            <p:custDataLst/>
          </p:nvPr>
        </p:nvSpPr>
        <p:spPr/>
        <p:txBody>
          <a:bodyPr/>
          <a:lstStyle/>
          <a:p>
            <a:fld id="{8AE658E8-9B3B-41CF-9D54-C22306B86F23}" type="slidenum">
              <a:rPr lang="en-US" smtClean="0"/>
              <a:pPr/>
              <a:t>22</a:t>
            </a:fld>
            <a:endParaRPr lang="en-US" dirty="0"/>
          </a:p>
        </p:txBody>
      </p:sp>
    </p:spTree>
    <p:custDataLst/>
    <p:extLst>
      <p:ext uri="{BB962C8B-B14F-4D97-AF65-F5344CB8AC3E}">
        <p14:creationId xmlns:p14="http://schemas.microsoft.com/office/powerpoint/2010/main" val="1812390740"/>
      </p:ext>
    </p:extLst>
  </p:cSld>
  <p:clrMapOvr>
    <a:masterClrMapping/>
  </p:clrMapOvr>
</p:sld>
</file>

<file path=ppt/slides/slide23.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3" name="Title 2" descr="" title=""/>
          <p:cNvSpPr>
            <a:spLocks noGrp="1"/>
          </p:cNvSpPr>
          <p:nvPr>
            <p:ph type="title"/>
            <p:custDataLst/>
          </p:nvPr>
        </p:nvSpPr>
        <p:spPr/>
        <p:txBody>
          <a:bodyPr/>
          <a:lstStyle/>
          <a:p>
            <a:r>
              <a:rPr lang="en-US" dirty="0" smtClean="0"/>
              <a:t>4. Appendix: Case Studies</a:t>
            </a:r>
            <a:endParaRPr lang="en-US" dirty="0"/>
          </a:p>
        </p:txBody>
      </p:sp>
    </p:spTree>
    <p:custDataLst/>
    <p:extLst>
      <p:ext uri="{BB962C8B-B14F-4D97-AF65-F5344CB8AC3E}">
        <p14:creationId xmlns:p14="http://schemas.microsoft.com/office/powerpoint/2010/main" val="66194980"/>
      </p:ext>
    </p:extLst>
  </p:cSld>
  <p:clrMapOvr>
    <a:masterClrMapping/>
  </p:clrMapOvr>
</p:sld>
</file>

<file path=ppt/slides/slide24.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4"/>
            <p:custDataLst/>
          </p:nvPr>
        </p:nvSpPr>
        <p:spPr>
          <a:xfrm>
            <a:off x="338138" y="1456226"/>
            <a:ext cx="5614300" cy="3094037"/>
          </a:xfrm>
        </p:spPr>
        <p:txBody>
          <a:bodyPr/>
          <a:lstStyle/>
          <a:p>
            <a:r>
              <a:rPr lang="en-US" dirty="0" smtClean="0"/>
              <a:t>The </a:t>
            </a:r>
            <a:r>
              <a:rPr lang="en-US" dirty="0" err="1" smtClean="0"/>
              <a:t>BCUC</a:t>
            </a:r>
            <a:r>
              <a:rPr lang="en-US" dirty="0" smtClean="0"/>
              <a:t> rejected BC Hydro’s proposed rates for EV charging services on the basis it was not just and reasonable, because it failed to recover BC Hydro’s cost of service</a:t>
            </a:r>
          </a:p>
          <a:p>
            <a:pPr lvl="3">
              <a:buSzPct val="100000"/>
              <a:buFont typeface="Arial" pitchFamily="34" charset="0"/>
              <a:buChar char="–"/>
            </a:pPr>
            <a:r>
              <a:rPr lang="en-US" dirty="0" smtClean="0">
                <a:solidFill>
                  <a:schemeClr val="tx1">
                    <a:lumMod val="100000"/>
                  </a:schemeClr>
                </a:solidFill>
              </a:rPr>
              <a:t>It would therefore distort the competitive market for EV charging service providers by creating an uneven playing field</a:t>
            </a:r>
          </a:p>
          <a:p>
            <a:pPr lvl="2">
              <a:buSzPct val="100000"/>
            </a:pPr>
            <a:r>
              <a:rPr lang="en-US" dirty="0" smtClean="0">
                <a:solidFill>
                  <a:schemeClr val="tx1">
                    <a:lumMod val="100000"/>
                  </a:schemeClr>
                </a:solidFill>
              </a:rPr>
              <a:t>In contrast, the </a:t>
            </a:r>
            <a:r>
              <a:rPr lang="en-US" dirty="0" err="1" smtClean="0">
                <a:solidFill>
                  <a:schemeClr val="tx1">
                    <a:lumMod val="100000"/>
                  </a:schemeClr>
                </a:solidFill>
              </a:rPr>
              <a:t>BCUC</a:t>
            </a:r>
            <a:r>
              <a:rPr lang="en-US" dirty="0" smtClean="0">
                <a:solidFill>
                  <a:schemeClr val="tx1">
                    <a:lumMod val="100000"/>
                  </a:schemeClr>
                </a:solidFill>
              </a:rPr>
              <a:t> approved </a:t>
            </a:r>
            <a:r>
              <a:rPr lang="en-US" dirty="0" err="1" smtClean="0">
                <a:solidFill>
                  <a:schemeClr val="tx1">
                    <a:lumMod val="100000"/>
                  </a:schemeClr>
                </a:solidFill>
              </a:rPr>
              <a:t>FortisBC’s</a:t>
            </a:r>
            <a:r>
              <a:rPr lang="en-US" dirty="0">
                <a:solidFill>
                  <a:schemeClr val="tx1">
                    <a:lumMod val="100000"/>
                  </a:schemeClr>
                </a:solidFill>
              </a:rPr>
              <a:t> </a:t>
            </a:r>
            <a:r>
              <a:rPr lang="en-US" dirty="0" smtClean="0">
                <a:solidFill>
                  <a:schemeClr val="tx1">
                    <a:lumMod val="100000"/>
                  </a:schemeClr>
                </a:solidFill>
              </a:rPr>
              <a:t>proposed rates for EV charging services because it did not pose a similar risk to the market and did not inflict undue burden on ratepayers</a:t>
            </a:r>
          </a:p>
          <a:p>
            <a:pPr lvl="2">
              <a:buSzPct val="100000"/>
            </a:pPr>
            <a:r>
              <a:rPr lang="en-US" dirty="0" smtClean="0">
                <a:solidFill>
                  <a:schemeClr val="tx1">
                    <a:lumMod val="100000"/>
                  </a:schemeClr>
                </a:solidFill>
              </a:rPr>
              <a:t>When regulators use ratepayers to fund these projects, they must ensure that their spending is fair and does not unjustifiably impede private investment</a:t>
            </a:r>
            <a:endParaRPr lang="en-US" dirty="0">
              <a:solidFill>
                <a:schemeClr val="tx1">
                  <a:lumMod val="100000"/>
                </a:schemeClr>
              </a:solidFill>
            </a:endParaRPr>
          </a:p>
        </p:txBody>
      </p:sp>
      <p:sp>
        <p:nvSpPr>
          <p:cNvPr id="5" name="Text Placeholder 4" descr="" title=""/>
          <p:cNvSpPr>
            <a:spLocks noGrp="1"/>
          </p:cNvSpPr>
          <p:nvPr>
            <p:ph type="body" sz="quarter" idx="15"/>
            <p:custDataLst/>
          </p:nvPr>
        </p:nvSpPr>
        <p:spPr>
          <a:xfrm>
            <a:off x="6742113" y="1042011"/>
            <a:ext cx="2060575" cy="3060000"/>
          </a:xfrm>
        </p:spPr>
        <p:txBody>
          <a:bodyPr>
            <a:normAutofit/>
          </a:bodyPr>
          <a:lstStyle/>
          <a:p>
            <a:pPr indent="0">
              <a:buNone/>
            </a:pPr>
            <a:r>
              <a:rPr lang="en-US" sz="2000" smtClean="0"/>
              <a:t>Cross-subsidization of EV charging operations with funds generated from ratepayers should be minimized.</a:t>
            </a:r>
            <a:endParaRPr lang="en-US" sz="2000" dirty="0"/>
          </a:p>
        </p:txBody>
      </p:sp>
      <p:sp>
        <p:nvSpPr>
          <p:cNvPr id="3" name="Title 2" descr="" title=""/>
          <p:cNvSpPr>
            <a:spLocks noGrp="1"/>
          </p:cNvSpPr>
          <p:nvPr>
            <p:ph type="title"/>
            <p:custDataLst/>
          </p:nvPr>
        </p:nvSpPr>
        <p:spPr/>
        <p:txBody>
          <a:bodyPr/>
          <a:lstStyle/>
          <a:p>
            <a:r>
              <a:rPr lang="en-US" dirty="0" smtClean="0"/>
              <a:t>Case Study 1 – </a:t>
            </a:r>
            <a:br>
              <a:rPr lang="en-US" dirty="0" smtClean="0"/>
            </a:br>
            <a:r>
              <a:rPr lang="en-US" dirty="0" smtClean="0"/>
              <a:t>BC Utilities Commission (</a:t>
            </a:r>
            <a:r>
              <a:rPr lang="en-US" dirty="0" err="1" smtClean="0"/>
              <a:t>BCUC</a:t>
            </a:r>
            <a:r>
              <a:rPr lang="en-US" dirty="0" smtClean="0"/>
              <a:t>)</a:t>
            </a:r>
            <a:endParaRPr lang="en-US" dirty="0"/>
          </a:p>
        </p:txBody>
      </p:sp>
      <p:sp>
        <p:nvSpPr>
          <p:cNvPr id="6" name="Slide Number Placeholder 5" descr="" title=""/>
          <p:cNvSpPr>
            <a:spLocks noGrp="1"/>
          </p:cNvSpPr>
          <p:nvPr>
            <p:ph type="sldNum" sz="quarter" idx="12"/>
          </p:nvPr>
        </p:nvSpPr>
        <p:spPr/>
        <p:txBody>
          <a:bodyPr/>
          <a:lstStyle/>
          <a:p>
            <a:fld id="{8AE658E8-9B3B-41CF-9D54-C22306B86F23}" type="slidenum">
              <a:rPr lang="en-US" smtClean="0"/>
              <a:pPr/>
              <a:t>24</a:t>
            </a:fld>
            <a:endParaRPr lang="en-US" dirty="0"/>
          </a:p>
        </p:txBody>
      </p:sp>
    </p:spTree>
    <p:custDataLst/>
    <p:extLst>
      <p:ext uri="{BB962C8B-B14F-4D97-AF65-F5344CB8AC3E}">
        <p14:creationId xmlns:p14="http://schemas.microsoft.com/office/powerpoint/2010/main" val="2991280460"/>
      </p:ext>
    </p:extLst>
  </p:cSld>
  <p:clrMapOvr>
    <a:masterClrMapping/>
  </p:clrMapOvr>
</p:sld>
</file>

<file path=ppt/slides/slide25.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4"/>
            <p:custDataLst/>
          </p:nvPr>
        </p:nvSpPr>
        <p:spPr>
          <a:xfrm>
            <a:off x="343700" y="1495302"/>
            <a:ext cx="5614300" cy="3094037"/>
          </a:xfrm>
        </p:spPr>
        <p:txBody>
          <a:bodyPr/>
          <a:lstStyle/>
          <a:p>
            <a:r>
              <a:rPr lang="en-US" dirty="0" smtClean="0"/>
              <a:t>The </a:t>
            </a:r>
            <a:r>
              <a:rPr lang="en-US" dirty="0" err="1" smtClean="0"/>
              <a:t>AUC</a:t>
            </a:r>
            <a:r>
              <a:rPr lang="en-US" dirty="0" smtClean="0"/>
              <a:t> recently considered blending hydrogen into the natural gas distribution system to reduce </a:t>
            </a:r>
            <a:r>
              <a:rPr lang="en-US" dirty="0" err="1" smtClean="0"/>
              <a:t>GHG</a:t>
            </a:r>
            <a:r>
              <a:rPr lang="en-US" dirty="0" smtClean="0"/>
              <a:t> emissions</a:t>
            </a:r>
          </a:p>
          <a:p>
            <a:r>
              <a:rPr lang="en-US" b="1" dirty="0" smtClean="0"/>
              <a:t>Problem</a:t>
            </a:r>
            <a:r>
              <a:rPr lang="en-US" dirty="0" smtClean="0"/>
              <a:t>: The decrease in carbon taxes resulting from the lower GHG emissions is exceeded by the cost to utilities providers (</a:t>
            </a:r>
            <a:r>
              <a:rPr lang="en-US" dirty="0" err="1" smtClean="0"/>
              <a:t>ie</a:t>
            </a:r>
            <a:r>
              <a:rPr lang="en-US" dirty="0" smtClean="0"/>
              <a:t>. ratepayers) to integrate hydrogen </a:t>
            </a:r>
          </a:p>
          <a:p>
            <a:r>
              <a:rPr lang="en-US" b="1" dirty="0" smtClean="0"/>
              <a:t>Solution</a:t>
            </a:r>
            <a:r>
              <a:rPr lang="en-US" dirty="0" smtClean="0"/>
              <a:t>: The </a:t>
            </a:r>
            <a:r>
              <a:rPr lang="en-US" dirty="0" err="1" smtClean="0"/>
              <a:t>AUC</a:t>
            </a:r>
            <a:r>
              <a:rPr lang="en-US" dirty="0" smtClean="0"/>
              <a:t> recommends the following incentives for utilities providers to shift some of the cost burden form ratepayers to taxpayers</a:t>
            </a:r>
          </a:p>
          <a:p>
            <a:pPr lvl="3"/>
            <a:r>
              <a:rPr lang="en-US" dirty="0" smtClean="0">
                <a:solidFill>
                  <a:schemeClr val="tx1">
                    <a:lumMod val="100000"/>
                  </a:schemeClr>
                </a:solidFill>
              </a:rPr>
              <a:t>Tax credits;</a:t>
            </a:r>
          </a:p>
          <a:p>
            <a:pPr lvl="3">
              <a:buSzPct val="100000"/>
              <a:buFont typeface="Arial" pitchFamily="34" charset="0"/>
              <a:buChar char="–"/>
            </a:pPr>
            <a:r>
              <a:rPr lang="en-US" dirty="0" smtClean="0">
                <a:solidFill>
                  <a:schemeClr val="tx1">
                    <a:lumMod val="100000"/>
                  </a:schemeClr>
                </a:solidFill>
              </a:rPr>
              <a:t>Tax rebates;</a:t>
            </a:r>
          </a:p>
          <a:p>
            <a:pPr lvl="3">
              <a:buSzPct val="100000"/>
              <a:buFont typeface="Arial" pitchFamily="34" charset="0"/>
              <a:buChar char="–"/>
            </a:pPr>
            <a:r>
              <a:rPr lang="en-US" dirty="0" smtClean="0">
                <a:solidFill>
                  <a:schemeClr val="tx1">
                    <a:lumMod val="100000"/>
                  </a:schemeClr>
                </a:solidFill>
              </a:rPr>
              <a:t>Public subsidies.</a:t>
            </a:r>
          </a:p>
        </p:txBody>
      </p:sp>
      <p:sp>
        <p:nvSpPr>
          <p:cNvPr id="5" name="Text Placeholder 4" descr="" title=""/>
          <p:cNvSpPr>
            <a:spLocks noGrp="1"/>
          </p:cNvSpPr>
          <p:nvPr>
            <p:ph type="body" sz="quarter" idx="15"/>
            <p:custDataLst/>
          </p:nvPr>
        </p:nvSpPr>
        <p:spPr>
          <a:xfrm>
            <a:off x="6742113" y="906827"/>
            <a:ext cx="2060575" cy="3060000"/>
          </a:xfrm>
        </p:spPr>
        <p:txBody>
          <a:bodyPr>
            <a:normAutofit/>
          </a:bodyPr>
          <a:lstStyle/>
          <a:p>
            <a:pPr indent="0">
              <a:buNone/>
            </a:pPr>
            <a:r>
              <a:rPr lang="en-US" sz="2000" i="1" smtClean="0"/>
              <a:t>“Only prudently incurred distribution infrastructure costs to enable hydrogen blending should be borne by ratepayers.”</a:t>
            </a:r>
            <a:endParaRPr lang="en-US" sz="2000" i="1" dirty="0"/>
          </a:p>
        </p:txBody>
      </p:sp>
      <p:sp>
        <p:nvSpPr>
          <p:cNvPr id="3" name="Title 2" descr="" title=""/>
          <p:cNvSpPr>
            <a:spLocks noGrp="1"/>
          </p:cNvSpPr>
          <p:nvPr>
            <p:ph type="title"/>
            <p:custDataLst/>
          </p:nvPr>
        </p:nvSpPr>
        <p:spPr/>
        <p:txBody>
          <a:bodyPr/>
          <a:lstStyle/>
          <a:p>
            <a:r>
              <a:rPr lang="en-US" dirty="0" smtClean="0"/>
              <a:t>Case Study 2 – </a:t>
            </a:r>
            <a:br>
              <a:rPr lang="en-US" dirty="0" smtClean="0"/>
            </a:br>
            <a:r>
              <a:rPr lang="en-US" dirty="0" smtClean="0"/>
              <a:t>Alberta Utilities Commission (</a:t>
            </a:r>
            <a:r>
              <a:rPr lang="en-US" dirty="0" err="1" smtClean="0"/>
              <a:t>AUC</a:t>
            </a:r>
            <a:r>
              <a:rPr lang="en-US" dirty="0" smtClean="0"/>
              <a:t>)</a:t>
            </a:r>
            <a:endParaRPr lang="en-US" dirty="0"/>
          </a:p>
        </p:txBody>
      </p:sp>
      <p:sp>
        <p:nvSpPr>
          <p:cNvPr id="6" name="Slide Number Placeholder 5" descr="" title=""/>
          <p:cNvSpPr>
            <a:spLocks noGrp="1"/>
          </p:cNvSpPr>
          <p:nvPr>
            <p:ph type="sldNum" sz="quarter" idx="12"/>
          </p:nvPr>
        </p:nvSpPr>
        <p:spPr/>
        <p:txBody>
          <a:bodyPr/>
          <a:lstStyle/>
          <a:p>
            <a:fld id="{8AE658E8-9B3B-41CF-9D54-C22306B86F23}" type="slidenum">
              <a:rPr lang="en-US" smtClean="0"/>
              <a:pPr/>
              <a:t>25</a:t>
            </a:fld>
            <a:endParaRPr lang="en-US" dirty="0"/>
          </a:p>
        </p:txBody>
      </p:sp>
    </p:spTree>
    <p:custDataLst/>
    <p:extLst>
      <p:ext uri="{BB962C8B-B14F-4D97-AF65-F5344CB8AC3E}">
        <p14:creationId xmlns:p14="http://schemas.microsoft.com/office/powerpoint/2010/main" val="1569453792"/>
      </p:ext>
    </p:extLst>
  </p:cSld>
  <p:clrMapOvr>
    <a:masterClrMapping/>
  </p:clrMapOvr>
</p:sld>
</file>

<file path=ppt/slides/slide26.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0"/>
            <p:custDataLst/>
          </p:nvPr>
        </p:nvSpPr>
        <p:spPr/>
        <p:txBody>
          <a:bodyPr/>
          <a:lstStyle/>
          <a:p>
            <a:pPr lvl="1" indent="0" algn="ctr">
              <a:lnSpc>
                <a:spcPct val="85000"/>
              </a:lnSpc>
              <a:spcBef>
                <a:spcPts val="0"/>
              </a:spcBef>
              <a:spcAft>
                <a:spcPts val="432"/>
              </a:spcAft>
              <a:buClrTx/>
              <a:buNone/>
            </a:pPr>
            <a:r>
              <a:rPr lang="en-US" sz="700" b="1" dirty="0" smtClean="0">
                <a:solidFill>
                  <a:srgbClr val="9C9E9F"/>
                </a:solidFill>
                <a:ea typeface="+mn-ea"/>
              </a:rPr>
              <a:t>Norton Rose Fulbright US LLP, Norton Rose Fulbright LLP, Norton Rose Fulbright Australia, Norton Rose Fulbright Canada LLP and Norton Rose Fulbright South Africa </a:t>
            </a:r>
            <a:r>
              <a:rPr lang="en-US" sz="700" b="1" dirty="0" err="1" smtClean="0">
                <a:solidFill>
                  <a:srgbClr val="9C9E9F"/>
                </a:solidFill>
                <a:ea typeface="+mn-ea"/>
              </a:rPr>
              <a:t>Inc</a:t>
            </a:r>
            <a:r>
              <a:rPr lang="en-US" sz="700" b="1" dirty="0" smtClean="0">
                <a:solidFill>
                  <a:srgbClr val="9C9E9F"/>
                </a:solidFill>
                <a:ea typeface="+mn-ea"/>
              </a:rPr>
              <a:t> are separate legal entities and all of them are members of Norton Rose Fulbright </a:t>
            </a:r>
            <a:r>
              <a:rPr lang="en-US" sz="700" b="1" dirty="0" err="1" smtClean="0">
                <a:solidFill>
                  <a:srgbClr val="9C9E9F"/>
                </a:solidFill>
                <a:ea typeface="+mn-ea"/>
              </a:rPr>
              <a:t>Verein</a:t>
            </a:r>
            <a:r>
              <a:rPr lang="en-US" sz="700" b="1" dirty="0" smtClean="0">
                <a:solidFill>
                  <a:srgbClr val="9C9E9F"/>
                </a:solidFill>
                <a:ea typeface="+mn-ea"/>
              </a:rPr>
              <a:t>, a Swiss </a:t>
            </a:r>
            <a:r>
              <a:rPr lang="en-US" sz="700" b="1" dirty="0" err="1" smtClean="0">
                <a:solidFill>
                  <a:srgbClr val="9C9E9F"/>
                </a:solidFill>
                <a:ea typeface="+mn-ea"/>
              </a:rPr>
              <a:t>verein</a:t>
            </a:r>
            <a:r>
              <a:rPr lang="en-US" sz="700" b="1" dirty="0" smtClean="0">
                <a:solidFill>
                  <a:srgbClr val="9C9E9F"/>
                </a:solidFill>
                <a:ea typeface="+mn-ea"/>
              </a:rPr>
              <a:t>.  Norton Rose Fulbright </a:t>
            </a:r>
            <a:r>
              <a:rPr lang="en-US" sz="700" b="1" dirty="0" err="1" smtClean="0">
                <a:solidFill>
                  <a:srgbClr val="9C9E9F"/>
                </a:solidFill>
                <a:ea typeface="+mn-ea"/>
              </a:rPr>
              <a:t>Verein</a:t>
            </a:r>
            <a:r>
              <a:rPr lang="en-US" sz="700" b="1" dirty="0" smtClean="0">
                <a:solidFill>
                  <a:srgbClr val="9C9E9F"/>
                </a:solidFill>
                <a:ea typeface="+mn-ea"/>
              </a:rPr>
              <a:t> helps coordinate the activities of the members but does not itself provide legal services to clients. </a:t>
            </a:r>
          </a:p>
          <a:p>
            <a:pPr lvl="1" indent="0" algn="ctr">
              <a:lnSpc>
                <a:spcPct val="85000"/>
              </a:lnSpc>
              <a:spcBef>
                <a:spcPts val="0"/>
              </a:spcBef>
              <a:spcAft>
                <a:spcPts val="432"/>
              </a:spcAft>
              <a:buClrTx/>
              <a:buNone/>
            </a:pPr>
            <a:r>
              <a:rPr lang="en-US" sz="700" b="1" dirty="0" smtClean="0">
                <a:solidFill>
                  <a:srgbClr val="9C9E9F"/>
                </a:solidFill>
                <a:ea typeface="+mn-ea"/>
              </a:rPr>
              <a:t>References to ‘Norton Rose Fulbright’, ‘the law firm’ and ‘legal practice’ are to one or more of the Norton Rose Fulbright members or to one of their respective affiliates (together ‘Norton Rose Fulbright entity/entities’). No individual who is a member, partner, shareholder, director, employee or consultant of, in or to any Norton Rose Fulbright entity (whether or not such individual is described as a ‘partner’) accepts or assumes responsibility, or has any liability, to any person in respect of this communication. Any reference to a partner or director is to a member, employee or consultant with equivalent standing and qualifications of the relevant Norton Rose Fulbright entity.</a:t>
            </a:r>
          </a:p>
          <a:p>
            <a:pPr lvl="1" indent="0" algn="ctr">
              <a:lnSpc>
                <a:spcPct val="85000"/>
              </a:lnSpc>
              <a:spcBef>
                <a:spcPts val="0"/>
              </a:spcBef>
              <a:spcAft>
                <a:spcPts val="432"/>
              </a:spcAft>
              <a:buClrTx/>
              <a:buNone/>
            </a:pPr>
            <a:r>
              <a:rPr lang="en-US" sz="700" b="1" dirty="0" smtClean="0">
                <a:solidFill>
                  <a:srgbClr val="9C9E9F"/>
                </a:solidFill>
                <a:ea typeface="+mn-ea"/>
              </a:rPr>
              <a:t>The purpose of this communication is to provide general information of a legal nature. It does not contain a full analysis of the law nor does it constitute an opinion of any Norton Rose Fulbright entity on the points of law discussed. You must take specific legal advice on any particular matter which concerns you. If you require any advice or further information, please speak to your usual contact at Norton Rose Fulbright.</a:t>
            </a:r>
            <a:endParaRPr lang="en-US" sz="700" b="1" dirty="0">
              <a:solidFill>
                <a:srgbClr val="9C9E9F"/>
              </a:solidFill>
              <a:ea typeface="+mn-ea"/>
            </a:endParaRPr>
          </a:p>
        </p:txBody>
      </p:sp>
    </p:spTree>
    <p:custDataLst/>
    <p:extLst>
      <p:ext uri="{BB962C8B-B14F-4D97-AF65-F5344CB8AC3E}">
        <p14:creationId xmlns:p14="http://schemas.microsoft.com/office/powerpoint/2010/main" val="434927092"/>
      </p:ext>
    </p:extLst>
  </p:cSld>
  <p:clrMapOvr>
    <a:masterClrMapping/>
  </p:clrMapOvr>
</p:sld>
</file>

<file path=ppt/slides/slide3.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6">
            <a:lum/>
          </a:blip>
          <a:srcRect/>
          <a:stretch>
            <a:fillRect t="-9000" b="-9000"/>
          </a:stretch>
        </a:blipFill>
        <a:effectLst/>
      </p:bgPr>
    </p:bg>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6"/>
            <p:custDataLst/>
          </p:nvPr>
        </p:nvSpPr>
        <p:spPr/>
        <p:txBody>
          <a:bodyPr/>
          <a:lstStyle/>
          <a:p>
            <a:endParaRPr lang="en-US" dirty="0"/>
          </a:p>
        </p:txBody>
      </p:sp>
      <p:sp>
        <p:nvSpPr>
          <p:cNvPr id="3" name="Title 2" descr="" title=""/>
          <p:cNvSpPr>
            <a:spLocks noGrp="1"/>
          </p:cNvSpPr>
          <p:nvPr>
            <p:ph type="title"/>
            <p:custDataLst/>
          </p:nvPr>
        </p:nvSpPr>
        <p:spPr/>
        <p:txBody>
          <a:bodyPr/>
          <a:lstStyle/>
          <a:p>
            <a:r>
              <a:rPr lang="en-US" dirty="0" smtClean="0"/>
              <a:t>1. Introduction &amp; Overview</a:t>
            </a:r>
            <a:endParaRPr lang="en-US" dirty="0"/>
          </a:p>
        </p:txBody>
      </p:sp>
    </p:spTree>
    <p:custDataLst/>
    <p:extLst>
      <p:ext uri="{BB962C8B-B14F-4D97-AF65-F5344CB8AC3E}">
        <p14:creationId xmlns:p14="http://schemas.microsoft.com/office/powerpoint/2010/main" val="407627149"/>
      </p:ext>
    </p:extLst>
  </p:cSld>
  <p:clrMapOvr>
    <a:masterClrMapping/>
  </p:clrMapOvr>
</p:sld>
</file>

<file path=ppt/slides/slide4.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4"/>
            <p:custDataLst/>
          </p:nvPr>
        </p:nvSpPr>
        <p:spPr>
          <a:xfrm>
            <a:off x="342000" y="1385887"/>
            <a:ext cx="4722370" cy="3094037"/>
          </a:xfrm>
        </p:spPr>
        <p:txBody>
          <a:bodyPr/>
          <a:lstStyle/>
          <a:p>
            <a:pPr indent="0" fontAlgn="ctr">
              <a:buNone/>
            </a:pPr>
            <a:r>
              <a:rPr lang="en-CA" b="1" dirty="0" err="1" smtClean="0"/>
              <a:t>Decarbonization</a:t>
            </a:r>
            <a:r>
              <a:rPr lang="en-CA" b="1" dirty="0" smtClean="0"/>
              <a:t> objectives are </a:t>
            </a:r>
            <a:r>
              <a:rPr lang="en-CA" b="1" dirty="0"/>
              <a:t>driving up </a:t>
            </a:r>
            <a:r>
              <a:rPr lang="en-CA" b="1" dirty="0" smtClean="0"/>
              <a:t>the demand </a:t>
            </a:r>
            <a:r>
              <a:rPr lang="en-CA" b="1" dirty="0"/>
              <a:t>for clean </a:t>
            </a:r>
            <a:r>
              <a:rPr lang="en-CA" b="1" dirty="0" smtClean="0"/>
              <a:t>energy</a:t>
            </a:r>
            <a:endParaRPr lang="en-CA" b="1" dirty="0"/>
          </a:p>
          <a:p>
            <a:pPr fontAlgn="ctr"/>
            <a:r>
              <a:rPr lang="en-CA" dirty="0" smtClean="0"/>
              <a:t>Society is transitioning away from </a:t>
            </a:r>
            <a:r>
              <a:rPr lang="en-CA" dirty="0" err="1" smtClean="0"/>
              <a:t>GHG</a:t>
            </a:r>
            <a:r>
              <a:rPr lang="en-CA" dirty="0" smtClean="0"/>
              <a:t> emitting energy sources and pursuing new clean energy technology </a:t>
            </a:r>
          </a:p>
          <a:p>
            <a:pPr fontAlgn="ctr"/>
            <a:r>
              <a:rPr lang="en-CA" dirty="0" smtClean="0"/>
              <a:t>This transition will be expensive. </a:t>
            </a:r>
            <a:r>
              <a:rPr lang="en-CA" b="1" dirty="0" smtClean="0"/>
              <a:t>Who should pay for it?</a:t>
            </a:r>
          </a:p>
          <a:p>
            <a:pPr lvl="3" fontAlgn="ctr"/>
            <a:r>
              <a:rPr lang="en-CA" dirty="0" smtClean="0"/>
              <a:t>The government (i.e. taxpayers)?</a:t>
            </a:r>
          </a:p>
          <a:p>
            <a:pPr lvl="3" fontAlgn="ctr"/>
            <a:r>
              <a:rPr lang="en-CA" dirty="0" smtClean="0"/>
              <a:t>Gas </a:t>
            </a:r>
            <a:r>
              <a:rPr lang="en-CA" dirty="0"/>
              <a:t>and electricity utility </a:t>
            </a:r>
            <a:r>
              <a:rPr lang="en-CA" dirty="0" smtClean="0"/>
              <a:t>ratepayers?</a:t>
            </a:r>
          </a:p>
          <a:p>
            <a:pPr lvl="3" fontAlgn="ctr"/>
            <a:r>
              <a:rPr lang="en-CA" dirty="0"/>
              <a:t>P</a:t>
            </a:r>
            <a:r>
              <a:rPr lang="en-CA" dirty="0" smtClean="0"/>
              <a:t>rivate investors?</a:t>
            </a:r>
            <a:endParaRPr lang="en-CA" dirty="0"/>
          </a:p>
          <a:p>
            <a:pPr fontAlgn="ctr"/>
            <a:r>
              <a:rPr lang="en-CA" dirty="0" smtClean="0"/>
              <a:t>In deciding this question, how do we ensure the transition is achieved efficiently and fairly?</a:t>
            </a:r>
          </a:p>
        </p:txBody>
      </p:sp>
      <p:sp>
        <p:nvSpPr>
          <p:cNvPr id="3" name="Title 2" descr="" title=""/>
          <p:cNvSpPr>
            <a:spLocks noGrp="1"/>
          </p:cNvSpPr>
          <p:nvPr>
            <p:ph type="title"/>
            <p:custDataLst/>
          </p:nvPr>
        </p:nvSpPr>
        <p:spPr/>
        <p:txBody>
          <a:bodyPr/>
          <a:lstStyle/>
          <a:p>
            <a:r>
              <a:rPr lang="en-US" dirty="0" smtClean="0"/>
              <a:t>Introduction</a:t>
            </a:r>
            <a:endParaRPr lang="en-US" dirty="0"/>
          </a:p>
        </p:txBody>
      </p:sp>
      <p:sp>
        <p:nvSpPr>
          <p:cNvPr id="5" name="Slide Number Placeholder 4" descr="" title=""/>
          <p:cNvSpPr>
            <a:spLocks noGrp="1"/>
          </p:cNvSpPr>
          <p:nvPr>
            <p:ph type="sldNum" sz="quarter" idx="12"/>
          </p:nvPr>
        </p:nvSpPr>
        <p:spPr/>
        <p:txBody>
          <a:bodyPr/>
          <a:lstStyle/>
          <a:p>
            <a:fld id="{8AE658E8-9B3B-41CF-9D54-C22306B86F23}" type="slidenum">
              <a:rPr lang="en-US" smtClean="0"/>
              <a:pPr/>
              <a:t>4</a:t>
            </a:fld>
            <a:endParaRPr lang="en-US" dirty="0"/>
          </a:p>
        </p:txBody>
      </p:sp>
      <p:pic>
        <p:nvPicPr>
          <p:cNvPr id="19462" name="Picture 6" descr="" titl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259754" y="1385887"/>
            <a:ext cx="3542246" cy="3094037"/>
          </a:xfrm>
          <a:prstGeom prst="rect">
            <a:avLst/>
          </a:prstGeom>
          <a:noFill/>
          <a:extLst>
            <a:ext uri="{909E8E84-426E-40DD-AFC4-6F175D3DCCD1}">
              <a14:hiddenFill xmlns:a14="http://schemas.microsoft.com/office/drawing/2010/main">
                <a:solidFill>
                  <a:srgbClr val="FFFFFF"/>
                </a:solidFill>
              </a14:hiddenFill>
            </a:ext>
          </a:extLst>
        </p:spPr>
      </p:pic>
    </p:spTree>
    <p:custDataLst/>
    <p:extLst>
      <p:ext uri="{BB962C8B-B14F-4D97-AF65-F5344CB8AC3E}">
        <p14:creationId xmlns:p14="http://schemas.microsoft.com/office/powerpoint/2010/main" val="109638537"/>
      </p:ext>
    </p:extLst>
  </p:cSld>
  <p:clrMapOvr>
    <a:masterClrMapping/>
  </p:clrMapOvr>
</p:sld>
</file>

<file path=ppt/slides/slide5.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4"/>
            <p:custDataLst/>
          </p:nvPr>
        </p:nvSpPr>
        <p:spPr>
          <a:xfrm>
            <a:off x="338138" y="1385887"/>
            <a:ext cx="4792709" cy="3094037"/>
          </a:xfrm>
        </p:spPr>
        <p:txBody>
          <a:bodyPr/>
          <a:lstStyle/>
          <a:p>
            <a:pPr indent="0">
              <a:buNone/>
            </a:pPr>
            <a:r>
              <a:rPr lang="en-US" b="1" dirty="0" smtClean="0"/>
              <a:t>Canada’s provincial and federal governments have made achieving net-zero emissions a central goal</a:t>
            </a:r>
          </a:p>
          <a:p>
            <a:pPr marL="285750" indent="-285750"/>
            <a:r>
              <a:rPr lang="en-US" dirty="0" smtClean="0"/>
              <a:t>Direct investment into R&amp;D and technologies</a:t>
            </a:r>
          </a:p>
          <a:p>
            <a:pPr marL="285750" indent="-285750"/>
            <a:r>
              <a:rPr lang="en-US" dirty="0" smtClean="0"/>
              <a:t>Direct and indirect control of emissions by others</a:t>
            </a:r>
          </a:p>
          <a:p>
            <a:pPr marL="645750" lvl="3" indent="-285750"/>
            <a:r>
              <a:rPr lang="en-US" dirty="0" smtClean="0"/>
              <a:t>Carbon taxes</a:t>
            </a:r>
          </a:p>
          <a:p>
            <a:pPr marL="645750" lvl="3" indent="-285750"/>
            <a:r>
              <a:rPr lang="en-US" dirty="0" smtClean="0"/>
              <a:t>Carbon credits</a:t>
            </a:r>
          </a:p>
          <a:p>
            <a:pPr marL="645750" lvl="3" indent="-285750"/>
            <a:r>
              <a:rPr lang="en-US" dirty="0" smtClean="0"/>
              <a:t>Commercialization of investment in carbon reduction</a:t>
            </a:r>
          </a:p>
          <a:p>
            <a:pPr marL="645750" lvl="3" indent="-285750"/>
            <a:r>
              <a:rPr lang="en-US" dirty="0" smtClean="0"/>
              <a:t>Proposed emission caps for specific industries</a:t>
            </a:r>
          </a:p>
          <a:p>
            <a:pPr lvl="3" indent="0">
              <a:buNone/>
            </a:pPr>
            <a:endParaRPr lang="en-US" dirty="0" smtClean="0"/>
          </a:p>
          <a:p>
            <a:pPr marL="285750" lvl="2" indent="-285750">
              <a:buFont typeface="Arial" panose="020B0604020202020204" pitchFamily="34" charset="0"/>
              <a:buChar char="→"/>
            </a:pPr>
            <a:r>
              <a:rPr lang="en-US" b="1" dirty="0" smtClean="0"/>
              <a:t>Options face efficiency trade-offs.</a:t>
            </a:r>
            <a:endParaRPr lang="en-US" b="1" dirty="0"/>
          </a:p>
        </p:txBody>
      </p:sp>
      <p:sp>
        <p:nvSpPr>
          <p:cNvPr id="3" name="Title 2" descr="" title=""/>
          <p:cNvSpPr>
            <a:spLocks noGrp="1"/>
          </p:cNvSpPr>
          <p:nvPr>
            <p:ph type="title"/>
            <p:custDataLst/>
          </p:nvPr>
        </p:nvSpPr>
        <p:spPr/>
        <p:txBody>
          <a:bodyPr/>
          <a:lstStyle/>
          <a:p>
            <a:r>
              <a:rPr lang="en-US" dirty="0" smtClean="0"/>
              <a:t>Government</a:t>
            </a:r>
            <a:endParaRPr lang="en-US" dirty="0"/>
          </a:p>
        </p:txBody>
      </p:sp>
      <p:sp>
        <p:nvSpPr>
          <p:cNvPr id="4" name="Slide Number Placeholder 3" descr="" title=""/>
          <p:cNvSpPr>
            <a:spLocks noGrp="1"/>
          </p:cNvSpPr>
          <p:nvPr>
            <p:ph type="sldNum" sz="quarter" idx="12"/>
          </p:nvPr>
        </p:nvSpPr>
        <p:spPr/>
        <p:txBody>
          <a:bodyPr/>
          <a:lstStyle/>
          <a:p>
            <a:fld id="{8AE658E8-9B3B-41CF-9D54-C22306B86F23}" type="slidenum">
              <a:rPr lang="en-US" smtClean="0"/>
              <a:pPr/>
              <a:t>5</a:t>
            </a:fld>
            <a:endParaRPr lang="en-US" dirty="0"/>
          </a:p>
        </p:txBody>
      </p:sp>
      <p:pic>
        <p:nvPicPr>
          <p:cNvPr id="18436" name="Picture 4" descr="" title=""/>
          <p:cNvPicPr>
            <a:picLocks noChangeAspect="1" noChangeArrowheads="1"/>
          </p:cNvPicPr>
          <p:nvPr/>
        </p:nvPicPr>
        <p:blipFill rotWithShape="1">
          <a:blip r:embed="rId6">
            <a:extLst>
              <a:ext uri="{28A0092B-C50C-407E-A947-70E740481C1C}">
                <a14:useLocalDpi xmlns:a14="http://schemas.microsoft.com/office/drawing/2010/main" val="0"/>
              </a:ext>
            </a:extLst>
          </a:blip>
          <a:srcRect l="12891" r="31602"/>
          <a:stretch/>
        </p:blipFill>
        <p:spPr bwMode="auto">
          <a:xfrm>
            <a:off x="5355416" y="1375221"/>
            <a:ext cx="3446584" cy="3104703"/>
          </a:xfrm>
          <a:prstGeom prst="rect">
            <a:avLst/>
          </a:prstGeom>
          <a:noFill/>
          <a:extLst>
            <a:ext uri="{909E8E84-426E-40DD-AFC4-6F175D3DCCD1}">
              <a14:hiddenFill xmlns:a14="http://schemas.microsoft.com/office/drawing/2010/main">
                <a:solidFill>
                  <a:srgbClr val="FFFFFF"/>
                </a:solidFill>
              </a14:hiddenFill>
            </a:ext>
          </a:extLst>
        </p:spPr>
      </p:pic>
    </p:spTree>
    <p:custDataLst/>
    <p:extLst>
      <p:ext uri="{BB962C8B-B14F-4D97-AF65-F5344CB8AC3E}">
        <p14:creationId xmlns:p14="http://schemas.microsoft.com/office/powerpoint/2010/main" val="1157597190"/>
      </p:ext>
    </p:extLst>
  </p:cSld>
  <p:clrMapOvr>
    <a:masterClrMapping/>
  </p:clrMapOvr>
</p:sld>
</file>

<file path=ppt/slides/slide6.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4"/>
            <p:custDataLst/>
          </p:nvPr>
        </p:nvSpPr>
        <p:spPr>
          <a:xfrm>
            <a:off x="341999" y="1385887"/>
            <a:ext cx="4808339" cy="3094037"/>
          </a:xfrm>
        </p:spPr>
        <p:txBody>
          <a:bodyPr/>
          <a:lstStyle/>
          <a:p>
            <a:pPr indent="0">
              <a:buNone/>
            </a:pPr>
            <a:r>
              <a:rPr lang="en-US" b="1" dirty="0" smtClean="0"/>
              <a:t>Energy markets = Natural monopolies </a:t>
            </a:r>
          </a:p>
          <a:p>
            <a:pPr marL="285750" indent="-285750"/>
            <a:r>
              <a:rPr lang="en-US" dirty="0" smtClean="0"/>
              <a:t>Economic regulation protects ratepayer interests by aiming to provide low cost, safe, reliable energy</a:t>
            </a:r>
          </a:p>
          <a:p>
            <a:pPr marL="285750" indent="-285750"/>
            <a:r>
              <a:rPr lang="en-US" dirty="0" smtClean="0"/>
              <a:t>Old paradigms face new wrinkles: </a:t>
            </a:r>
          </a:p>
          <a:p>
            <a:pPr marL="645750" lvl="4" indent="-285750"/>
            <a:r>
              <a:rPr lang="en-US" dirty="0" smtClean="0"/>
              <a:t>Reducing </a:t>
            </a:r>
            <a:r>
              <a:rPr lang="en-US" dirty="0" err="1" smtClean="0"/>
              <a:t>GHG</a:t>
            </a:r>
            <a:r>
              <a:rPr lang="en-US" dirty="0" smtClean="0"/>
              <a:t> emissions can be at odds with ratepayer interests</a:t>
            </a:r>
            <a:endParaRPr lang="en-US" dirty="0"/>
          </a:p>
          <a:p>
            <a:pPr marL="285750" indent="-285750"/>
            <a:r>
              <a:rPr lang="en-US" dirty="0" smtClean="0"/>
              <a:t>Regulators hence juggling the pursuit of clean energy with their responsibility to ratepayers </a:t>
            </a:r>
          </a:p>
          <a:p>
            <a:pPr marL="285750" indent="-285750"/>
            <a:r>
              <a:rPr lang="en-US" dirty="0" smtClean="0"/>
              <a:t>Examples at the </a:t>
            </a:r>
            <a:r>
              <a:rPr lang="en-US" dirty="0" err="1" smtClean="0"/>
              <a:t>AUC</a:t>
            </a:r>
            <a:r>
              <a:rPr lang="en-US" dirty="0" smtClean="0"/>
              <a:t>, </a:t>
            </a:r>
            <a:r>
              <a:rPr lang="en-US" dirty="0" err="1" smtClean="0"/>
              <a:t>OEB</a:t>
            </a:r>
            <a:r>
              <a:rPr lang="en-US" dirty="0" smtClean="0"/>
              <a:t>, </a:t>
            </a:r>
            <a:r>
              <a:rPr lang="en-US" dirty="0" err="1" smtClean="0"/>
              <a:t>BCUC</a:t>
            </a:r>
            <a:endParaRPr lang="en-US" dirty="0"/>
          </a:p>
          <a:p>
            <a:pPr marL="285750" indent="-285750"/>
            <a:endParaRPr lang="en-US" dirty="0" smtClean="0"/>
          </a:p>
          <a:p>
            <a:pPr indent="0">
              <a:buNone/>
            </a:pPr>
            <a:endParaRPr lang="en-US" dirty="0"/>
          </a:p>
        </p:txBody>
      </p:sp>
      <p:sp>
        <p:nvSpPr>
          <p:cNvPr id="3" name="Title 2" descr="" title=""/>
          <p:cNvSpPr>
            <a:spLocks noGrp="1"/>
          </p:cNvSpPr>
          <p:nvPr>
            <p:ph type="title"/>
            <p:custDataLst/>
          </p:nvPr>
        </p:nvSpPr>
        <p:spPr/>
        <p:txBody>
          <a:bodyPr/>
          <a:lstStyle/>
          <a:p>
            <a:r>
              <a:rPr lang="en-US" dirty="0" smtClean="0"/>
              <a:t>Public Utilities &amp; Regulators</a:t>
            </a:r>
            <a:endParaRPr lang="en-US" dirty="0"/>
          </a:p>
        </p:txBody>
      </p:sp>
      <p:sp>
        <p:nvSpPr>
          <p:cNvPr id="5" name="Slide Number Placeholder 4" descr="" title=""/>
          <p:cNvSpPr>
            <a:spLocks noGrp="1"/>
          </p:cNvSpPr>
          <p:nvPr>
            <p:ph type="sldNum" sz="quarter" idx="12"/>
          </p:nvPr>
        </p:nvSpPr>
        <p:spPr/>
        <p:txBody>
          <a:bodyPr/>
          <a:lstStyle/>
          <a:p>
            <a:fld id="{8AE658E8-9B3B-41CF-9D54-C22306B86F23}" type="slidenum">
              <a:rPr lang="en-US" smtClean="0"/>
              <a:pPr/>
              <a:t>6</a:t>
            </a:fld>
            <a:endParaRPr lang="en-US" dirty="0"/>
          </a:p>
        </p:txBody>
      </p:sp>
      <p:pic>
        <p:nvPicPr>
          <p:cNvPr id="20482" name="Picture 2" descr="" tit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4432" r="8214"/>
          <a:stretch/>
        </p:blipFill>
        <p:spPr bwMode="auto">
          <a:xfrm>
            <a:off x="5361354" y="1385886"/>
            <a:ext cx="3440646" cy="3094037"/>
          </a:xfrm>
          <a:prstGeom prst="rect">
            <a:avLst/>
          </a:prstGeom>
          <a:noFill/>
          <a:extLst>
            <a:ext uri="{909E8E84-426E-40DD-AFC4-6F175D3DCCD1}">
              <a14:hiddenFill xmlns:a14="http://schemas.microsoft.com/office/drawing/2010/main">
                <a:solidFill>
                  <a:srgbClr val="FFFFFF"/>
                </a:solidFill>
              </a14:hiddenFill>
            </a:ext>
          </a:extLst>
        </p:spPr>
      </p:pic>
    </p:spTree>
    <p:custDataLst/>
    <p:extLst>
      <p:ext uri="{BB962C8B-B14F-4D97-AF65-F5344CB8AC3E}">
        <p14:creationId xmlns:p14="http://schemas.microsoft.com/office/powerpoint/2010/main" val="2404359128"/>
      </p:ext>
    </p:extLst>
  </p:cSld>
  <p:clrMapOvr>
    <a:masterClrMapping/>
  </p:clrMapOvr>
</p:sld>
</file>

<file path=ppt/slides/slide7.xml><?xml version="1.0" encoding="utf-8"?>
<p:sld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Text Placeholder 1" descr="" title=""/>
          <p:cNvSpPr>
            <a:spLocks noGrp="1"/>
          </p:cNvSpPr>
          <p:nvPr>
            <p:ph type="body" sz="quarter" idx="14"/>
            <p:custDataLst/>
          </p:nvPr>
        </p:nvSpPr>
        <p:spPr>
          <a:xfrm>
            <a:off x="341999" y="1385887"/>
            <a:ext cx="4964647" cy="3094037"/>
          </a:xfrm>
        </p:spPr>
        <p:txBody>
          <a:bodyPr/>
          <a:lstStyle/>
          <a:p>
            <a:pPr indent="0">
              <a:buNone/>
            </a:pPr>
            <a:r>
              <a:rPr lang="en-US" b="1" dirty="0" smtClean="0"/>
              <a:t>Private investment in green technology is on the rise</a:t>
            </a:r>
          </a:p>
          <a:p>
            <a:pPr marL="285750" indent="-285750"/>
            <a:r>
              <a:rPr lang="en-US" dirty="0" smtClean="0"/>
              <a:t>Response to government incentives and disincentives</a:t>
            </a:r>
          </a:p>
          <a:p>
            <a:pPr marL="645750" lvl="8" indent="-285750"/>
            <a:r>
              <a:rPr lang="en-US" dirty="0" smtClean="0"/>
              <a:t>Public-private partnerships</a:t>
            </a:r>
          </a:p>
          <a:p>
            <a:pPr marL="645750" lvl="8" indent="-285750"/>
            <a:r>
              <a:rPr lang="en-US" dirty="0" smtClean="0"/>
              <a:t>Grants and subsidies</a:t>
            </a:r>
          </a:p>
          <a:p>
            <a:pPr marL="645750" lvl="8" indent="-285750"/>
            <a:r>
              <a:rPr lang="en-US" dirty="0" smtClean="0"/>
              <a:t>Access to financing (e.g. funding for Indigenous partnerships in energy projects)</a:t>
            </a:r>
          </a:p>
          <a:p>
            <a:pPr marL="645750" lvl="8" indent="-285750"/>
            <a:r>
              <a:rPr lang="en-US" dirty="0" smtClean="0"/>
              <a:t>Tax consequences</a:t>
            </a:r>
          </a:p>
          <a:p>
            <a:pPr marL="285750" lvl="2" indent="-285750"/>
            <a:r>
              <a:rPr lang="en-US" dirty="0" smtClean="0"/>
              <a:t>Organizational investment to further </a:t>
            </a:r>
            <a:r>
              <a:rPr lang="en-US" dirty="0" err="1" smtClean="0"/>
              <a:t>ESG</a:t>
            </a:r>
            <a:r>
              <a:rPr lang="en-US" dirty="0" smtClean="0"/>
              <a:t> commitments, improve stakeholder relations, and/or stay competitive</a:t>
            </a:r>
          </a:p>
          <a:p>
            <a:pPr marL="285750" lvl="2" indent="-285750"/>
            <a:endParaRPr lang="en-US" dirty="0"/>
          </a:p>
        </p:txBody>
      </p:sp>
      <p:sp>
        <p:nvSpPr>
          <p:cNvPr id="3" name="Title 2" descr="" title=""/>
          <p:cNvSpPr>
            <a:spLocks noGrp="1"/>
          </p:cNvSpPr>
          <p:nvPr>
            <p:ph type="title"/>
            <p:custDataLst/>
          </p:nvPr>
        </p:nvSpPr>
        <p:spPr/>
        <p:txBody>
          <a:bodyPr/>
          <a:lstStyle/>
          <a:p>
            <a:r>
              <a:rPr lang="en-US" dirty="0" smtClean="0"/>
              <a:t>Investors</a:t>
            </a:r>
            <a:endParaRPr lang="en-US" dirty="0"/>
          </a:p>
        </p:txBody>
      </p:sp>
      <p:sp>
        <p:nvSpPr>
          <p:cNvPr id="4" name="Slide Number Placeholder 3" descr="" title=""/>
          <p:cNvSpPr>
            <a:spLocks noGrp="1"/>
          </p:cNvSpPr>
          <p:nvPr>
            <p:ph type="sldNum" sz="quarter" idx="12"/>
          </p:nvPr>
        </p:nvSpPr>
        <p:spPr/>
        <p:txBody>
          <a:bodyPr/>
          <a:lstStyle/>
          <a:p>
            <a:fld id="{8AE658E8-9B3B-41CF-9D54-C22306B86F23}" type="slidenum">
              <a:rPr lang="en-US" smtClean="0"/>
              <a:pPr/>
              <a:t>7</a:t>
            </a:fld>
            <a:endParaRPr lang="en-US" dirty="0"/>
          </a:p>
        </p:txBody>
      </p:sp>
      <p:pic>
        <p:nvPicPr>
          <p:cNvPr id="21506" name="Picture 2" descr="" title=""/>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3838" r="3725"/>
          <a:stretch/>
        </p:blipFill>
        <p:spPr bwMode="auto">
          <a:xfrm>
            <a:off x="5478585" y="1385886"/>
            <a:ext cx="3368429" cy="3094037"/>
          </a:xfrm>
          <a:prstGeom prst="rect">
            <a:avLst/>
          </a:prstGeom>
          <a:noFill/>
          <a:extLst>
            <a:ext uri="{909E8E84-426E-40DD-AFC4-6F175D3DCCD1}">
              <a14:hiddenFill xmlns:a14="http://schemas.microsoft.com/office/drawing/2010/main">
                <a:solidFill>
                  <a:srgbClr val="FFFFFF"/>
                </a:solidFill>
              </a14:hiddenFill>
            </a:ext>
          </a:extLst>
        </p:spPr>
      </p:pic>
    </p:spTree>
    <p:custDataLst/>
    <p:extLst>
      <p:ext uri="{BB962C8B-B14F-4D97-AF65-F5344CB8AC3E}">
        <p14:creationId xmlns:p14="http://schemas.microsoft.com/office/powerpoint/2010/main" val="1766841803"/>
      </p:ext>
    </p:extLst>
  </p:cSld>
  <p:clrMapOvr>
    <a:masterClrMapping/>
  </p:clrMapOvr>
</p:sld>
</file>

<file path=ppt/slides/slide8.xml><?xml version="1.0" encoding="utf-8"?>
<p:sld xmlns:p14="http://schemas.microsoft.com/office/powerpoint/2010/main"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descr="" title=""/>
        <p:cNvGrpSpPr/>
        <p:nvPr/>
      </p:nvGrpSpPr>
      <p:grpSpPr>
        <a:xfrm>
          <a:off x="0" y="0"/>
          <a:ext cx="0" cy="0"/>
          <a:chOff x="0" y="0"/>
          <a:chExt cx="0" cy="0"/>
        </a:xfrm>
      </p:grpSpPr>
      <p:sp>
        <p:nvSpPr>
          <p:cNvPr id="3" name="Title 2" descr="" title=""/>
          <p:cNvSpPr>
            <a:spLocks noGrp="1"/>
          </p:cNvSpPr>
          <p:nvPr>
            <p:ph type="title"/>
            <p:custDataLst/>
          </p:nvPr>
        </p:nvSpPr>
        <p:spPr>
          <a:xfrm>
            <a:off x="341999" y="1392369"/>
            <a:ext cx="7106063" cy="3087555"/>
          </a:xfrm>
        </p:spPr>
        <p:txBody>
          <a:bodyPr/>
          <a:lstStyle/>
          <a:p>
            <a:r>
              <a:rPr lang="en-US" dirty="0" smtClean="0"/>
              <a:t>2. Specific Challenges to the Roles of </a:t>
            </a:r>
            <a:br>
              <a:rPr lang="en-US" dirty="0" smtClean="0"/>
            </a:br>
            <a:r>
              <a:rPr lang="en-US" dirty="0" smtClean="0"/>
              <a:t>Government, Utilities, and Investors</a:t>
            </a:r>
            <a:endParaRPr lang="en-US" dirty="0"/>
          </a:p>
        </p:txBody>
      </p:sp>
    </p:spTree>
    <p:custDataLst/>
    <p:extLst>
      <p:ext uri="{BB962C8B-B14F-4D97-AF65-F5344CB8AC3E}">
        <p14:creationId xmlns:p14="http://schemas.microsoft.com/office/powerpoint/2010/main" val="2578156523"/>
      </p:ext>
    </p:extLst>
  </p:cSld>
  <p:clrMapOvr>
    <a:masterClrMapping/>
  </p:clrMapOvr>
</p:sld>
</file>

<file path=ppt/slides/slide9.xml><?xml version="1.0" encoding="utf-8"?>
<p:sld xmlns:p14="http://schemas.microsoft.com/office/powerpoint/2010/main" xmlns:a="http://schemas.openxmlformats.org/drawingml/2006/main" xmlns:r="http://schemas.openxmlformats.org/officeDocument/2006/relationships" xmlns:p="http://schemas.openxmlformats.org/presentationml/2006/main">
  <p:cSld>
    <p:spTree>
      <p:nvGrpSpPr>
        <p:cNvPr id="1" name="" descr="" title=""/>
        <p:cNvGrpSpPr/>
        <p:nvPr/>
      </p:nvGrpSpPr>
      <p:grpSpPr>
        <a:xfrm>
          <a:off x="0" y="0"/>
          <a:ext cx="0" cy="0"/>
          <a:chOff x="0" y="0"/>
          <a:chExt cx="0" cy="0"/>
        </a:xfrm>
      </p:grpSpPr>
      <p:sp>
        <p:nvSpPr>
          <p:cNvPr id="2" name="Content Placeholder 1" descr="" title=""/>
          <p:cNvSpPr>
            <a:spLocks noGrp="1"/>
          </p:cNvSpPr>
          <p:nvPr>
            <p:ph sz="quarter" idx="13"/>
            <p:custDataLst/>
          </p:nvPr>
        </p:nvSpPr>
        <p:spPr>
          <a:xfrm>
            <a:off x="342000" y="1248002"/>
            <a:ext cx="8460000" cy="3358388"/>
          </a:xfrm>
        </p:spPr>
        <p:txBody>
          <a:bodyPr/>
          <a:lstStyle/>
          <a:p>
            <a:pPr indent="0">
              <a:buNone/>
            </a:pPr>
            <a:r>
              <a:rPr lang="en-US" b="1" dirty="0" smtClean="0"/>
              <a:t>GOAL: Decarbonize electricity generation to lower </a:t>
            </a:r>
            <a:r>
              <a:rPr lang="en-US" b="1" dirty="0" err="1" smtClean="0"/>
              <a:t>GHG</a:t>
            </a:r>
            <a:r>
              <a:rPr lang="en-US" b="1" dirty="0" smtClean="0"/>
              <a:t> emissions</a:t>
            </a:r>
          </a:p>
          <a:p>
            <a:pPr indent="0">
              <a:buNone/>
            </a:pPr>
            <a:endParaRPr lang="en-US" b="1" dirty="0" smtClean="0"/>
          </a:p>
          <a:p>
            <a:pPr indent="0">
              <a:buNone/>
            </a:pPr>
            <a:r>
              <a:rPr lang="en-US" b="1" dirty="0" smtClean="0"/>
              <a:t>1</a:t>
            </a:r>
            <a:r>
              <a:rPr lang="en-US" b="1" dirty="0" smtClean="0"/>
              <a:t>. Ratepayers bear the cost of building new generation</a:t>
            </a:r>
          </a:p>
          <a:p>
            <a:pPr marL="180975" lvl="3" indent="-179388">
              <a:buSzPct val="100000"/>
              <a:buFont typeface="Arial" panose="020B0604020202020204" pitchFamily="34" charset="0"/>
              <a:buChar char="•"/>
            </a:pPr>
            <a:r>
              <a:rPr lang="en-US" dirty="0" smtClean="0">
                <a:solidFill>
                  <a:schemeClr val="tx1">
                    <a:lumMod val="100000"/>
                  </a:schemeClr>
                </a:solidFill>
                <a:latin typeface="Arial" panose="020B0604020202020204" pitchFamily="34" charset="0"/>
              </a:rPr>
              <a:t>Large hydro projects, e.g. Site C</a:t>
            </a:r>
            <a:r>
              <a:rPr lang="en-US" dirty="0" smtClean="0">
                <a:solidFill>
                  <a:schemeClr val="tx1">
                    <a:lumMod val="100000"/>
                  </a:schemeClr>
                </a:solidFill>
                <a:latin typeface="Arial" panose="020B0604020202020204" pitchFamily="34" charset="0"/>
              </a:rPr>
              <a:t>.</a:t>
            </a:r>
          </a:p>
          <a:p>
            <a:pPr marL="180975" lvl="3" indent="-179388">
              <a:buSzPct val="100000"/>
              <a:buFont typeface="Arial" panose="020B0604020202020204" pitchFamily="34" charset="0"/>
              <a:buChar char="•"/>
            </a:pPr>
            <a:endParaRPr lang="en-US" dirty="0" smtClean="0">
              <a:solidFill>
                <a:schemeClr val="tx1">
                  <a:lumMod val="100000"/>
                </a:schemeClr>
              </a:solidFill>
              <a:latin typeface="Arial" panose="020B0604020202020204" pitchFamily="34" charset="0"/>
            </a:endParaRPr>
          </a:p>
          <a:p>
            <a:pPr marL="0" lvl="3" indent="0">
              <a:buSzPct val="100000"/>
              <a:buNone/>
            </a:pPr>
            <a:r>
              <a:rPr lang="en-US" b="1" dirty="0" smtClean="0"/>
              <a:t>2. Taxpayers bear the cost of building new generation</a:t>
            </a:r>
          </a:p>
          <a:p>
            <a:pPr lvl="2">
              <a:buSzPct val="100000"/>
            </a:pPr>
            <a:r>
              <a:rPr lang="en-US" dirty="0" smtClean="0">
                <a:solidFill>
                  <a:schemeClr val="tx1">
                    <a:lumMod val="100000"/>
                  </a:schemeClr>
                </a:solidFill>
                <a:latin typeface="Arial" panose="020B0604020202020204" pitchFamily="34" charset="0"/>
              </a:rPr>
              <a:t>Alberta’s coal-to-gas transition led to five major recommendations by the Climate Leadership Panel in 2015, resulting in significant taxpayer-funded compensation to investors for lower-carbon generation</a:t>
            </a:r>
          </a:p>
          <a:p>
            <a:pPr lvl="2">
              <a:buSzPct val="100000"/>
            </a:pPr>
            <a:r>
              <a:rPr lang="en-US" dirty="0" smtClean="0">
                <a:solidFill>
                  <a:schemeClr val="tx1">
                    <a:lumMod val="100000"/>
                  </a:schemeClr>
                </a:solidFill>
                <a:latin typeface="Arial" panose="020B0604020202020204" pitchFamily="34" charset="0"/>
              </a:rPr>
              <a:t>Ontario Power Generation is on Phase 1 of Canada’s first grid-scale small modular reactor, which is primarily funded by tax revenue</a:t>
            </a:r>
          </a:p>
        </p:txBody>
      </p:sp>
      <p:sp>
        <p:nvSpPr>
          <p:cNvPr id="3" name="Title 2" descr="" title=""/>
          <p:cNvSpPr>
            <a:spLocks noGrp="1"/>
          </p:cNvSpPr>
          <p:nvPr>
            <p:ph type="title"/>
            <p:custDataLst/>
          </p:nvPr>
        </p:nvSpPr>
        <p:spPr/>
        <p:txBody>
          <a:bodyPr/>
          <a:lstStyle/>
          <a:p>
            <a:r>
              <a:rPr lang="en-US" dirty="0" smtClean="0"/>
              <a:t>New generation and new energy sources</a:t>
            </a:r>
            <a:endParaRPr lang="en-US" dirty="0"/>
          </a:p>
        </p:txBody>
      </p:sp>
      <p:sp>
        <p:nvSpPr>
          <p:cNvPr id="4" name="Slide Number Placeholder 3" descr="" title=""/>
          <p:cNvSpPr>
            <a:spLocks noGrp="1"/>
          </p:cNvSpPr>
          <p:nvPr>
            <p:ph type="sldNum" sz="quarter" idx="12"/>
          </p:nvPr>
        </p:nvSpPr>
        <p:spPr/>
        <p:txBody>
          <a:bodyPr/>
          <a:lstStyle/>
          <a:p>
            <a:fld id="{8AE658E8-9B3B-41CF-9D54-C22306B86F23}" type="slidenum">
              <a:rPr lang="en-US" smtClean="0"/>
              <a:pPr/>
              <a:t>9</a:t>
            </a:fld>
            <a:endParaRPr lang="en-US" dirty="0"/>
          </a:p>
        </p:txBody>
      </p:sp>
    </p:spTree>
    <p:custDataLst/>
    <p:extLst>
      <p:ext uri="{BB962C8B-B14F-4D97-AF65-F5344CB8AC3E}">
        <p14:creationId xmlns:p14="http://schemas.microsoft.com/office/powerpoint/2010/main" val="2164701224"/>
      </p:ext>
    </p:extLst>
  </p:cSld>
  <p:clrMapOvr>
    <a:masterClrMapping/>
  </p:clrMapOvr>
</p:sld>
</file>

<file path=ppt/tags/tag10.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00.xml><?xml version="1.0" encoding="utf-8"?>
<p:tagLst xmlns:a="http://schemas.openxmlformats.org/drawingml/2006/main" xmlns:r="http://schemas.openxmlformats.org/officeDocument/2006/relationships" xmlns:p="http://schemas.openxmlformats.org/presentationml/2006/main">
  <p:tag name="MS_PLACEHOLDERID" val="PlaceholderID43482.6832986111005559"/>
</p:tagLst>
</file>

<file path=ppt/tags/tag101.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02.xml><?xml version="1.0" encoding="utf-8"?>
<p:tagLst xmlns:a="http://schemas.openxmlformats.org/drawingml/2006/main" xmlns:r="http://schemas.openxmlformats.org/officeDocument/2006/relationships" xmlns:p="http://schemas.openxmlformats.org/presentationml/2006/main">
  <p:tag name="MS_PLACEHOLDERID" val="PlaceholderID43482.6833217593097907"/>
</p:tagLst>
</file>

<file path=ppt/tags/tag103.xml><?xml version="1.0" encoding="utf-8"?>
<p:tagLst xmlns:a="http://schemas.openxmlformats.org/drawingml/2006/main" xmlns:r="http://schemas.openxmlformats.org/officeDocument/2006/relationships" xmlns:p="http://schemas.openxmlformats.org/presentationml/2006/main">
  <p:tag name="MS_PLACEHOLDERID" val="PlaceholderID43482.6833217593006091"/>
</p:tagLst>
</file>

<file path=ppt/tags/tag104.xml><?xml version="1.0" encoding="utf-8"?>
<p:tagLst xmlns:a="http://schemas.openxmlformats.org/drawingml/2006/main" xmlns:r="http://schemas.openxmlformats.org/officeDocument/2006/relationships" xmlns:p="http://schemas.openxmlformats.org/presentationml/2006/main">
  <p:tag name="MS_PLACEHOLDERID" val="PlaceholderID43467.5022916667096195"/>
  <p:tag name="STYLEXMLFILE" val="Default Style List"/>
</p:tagLst>
</file>

<file path=ppt/tags/tag105.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06.xml><?xml version="1.0" encoding="utf-8"?>
<p:tagLst xmlns:a="http://schemas.openxmlformats.org/drawingml/2006/main" xmlns:r="http://schemas.openxmlformats.org/officeDocument/2006/relationships" xmlns:p="http://schemas.openxmlformats.org/presentationml/2006/main">
  <p:tag name="MS_PLACEHOLDERID" val="PlaceholderID43482.6833333333036499"/>
</p:tagLst>
</file>

<file path=ppt/tags/tag107.xml><?xml version="1.0" encoding="utf-8"?>
<p:tagLst xmlns:a="http://schemas.openxmlformats.org/drawingml/2006/main" xmlns:r="http://schemas.openxmlformats.org/officeDocument/2006/relationships" xmlns:p="http://schemas.openxmlformats.org/presentationml/2006/main">
  <p:tag name="MS_PLACEHOLDERID" val="PlaceholderID43482.6833333333048989"/>
</p:tagLst>
</file>

<file path=ppt/tags/tag108.xml><?xml version="1.0" encoding="utf-8"?>
<p:tagLst xmlns:a="http://schemas.openxmlformats.org/drawingml/2006/main" xmlns:r="http://schemas.openxmlformats.org/officeDocument/2006/relationships" xmlns:p="http://schemas.openxmlformats.org/presentationml/2006/main">
  <p:tag name="MS_PLACEHOLDERID" val="PlaceholderID43482.6833333333015566"/>
  <p:tag name="STYLEXMLFILE" val="CV Styles"/>
</p:tagLst>
</file>

<file path=ppt/tags/tag109.xml><?xml version="1.0" encoding="utf-8"?>
<p:tagLst xmlns:a="http://schemas.openxmlformats.org/drawingml/2006/main" xmlns:r="http://schemas.openxmlformats.org/officeDocument/2006/relationships" xmlns:p="http://schemas.openxmlformats.org/presentationml/2006/main">
  <p:tag name="MS_PLACEHOLDERID" val="PlaceholderID43482.6833333333047445"/>
  <p:tag name="STYLEXMLFILE" val="CV Title"/>
</p:tagLst>
</file>

<file path=ppt/tags/tag11.xml><?xml version="1.0" encoding="utf-8"?>
<p:tagLst xmlns:a="http://schemas.openxmlformats.org/drawingml/2006/main" xmlns:r="http://schemas.openxmlformats.org/officeDocument/2006/relationships" xmlns:p="http://schemas.openxmlformats.org/presentationml/2006/main">
  <p:tag name="MS_PLACEHOLDERID" val="PlaceholderID43482.6829513889036401"/>
</p:tagLst>
</file>

<file path=ppt/tags/tag110.xml><?xml version="1.0" encoding="utf-8"?>
<p:tagLst xmlns:a="http://schemas.openxmlformats.org/drawingml/2006/main" xmlns:r="http://schemas.openxmlformats.org/officeDocument/2006/relationships" xmlns:p="http://schemas.openxmlformats.org/presentationml/2006/main">
  <p:tag name="MS_PLACEHOLDERID" val="PlaceholderID43482.6833333333025726"/>
</p:tagLst>
</file>

<file path=ppt/tags/tag111.xml><?xml version="1.0" encoding="utf-8"?>
<p:tagLst xmlns:a="http://schemas.openxmlformats.org/drawingml/2006/main" xmlns:r="http://schemas.openxmlformats.org/officeDocument/2006/relationships" xmlns:p="http://schemas.openxmlformats.org/presentationml/2006/main">
  <p:tag name="MS_PLACEHOLDERID" val="PlaceholderID43482.6833333333062875"/>
</p:tagLst>
</file>

<file path=ppt/tags/tag112.xml><?xml version="1.0" encoding="utf-8"?>
<p:tagLst xmlns:a="http://schemas.openxmlformats.org/drawingml/2006/main" xmlns:r="http://schemas.openxmlformats.org/officeDocument/2006/relationships" xmlns:p="http://schemas.openxmlformats.org/presentationml/2006/main">
  <p:tag name="MS_PLACEHOLDERID" val="PlaceholderID43482.6833333333054207"/>
  <p:tag name="STYLEXMLFILE" val="CV Styles"/>
</p:tagLst>
</file>

<file path=ppt/tags/tag113.xml><?xml version="1.0" encoding="utf-8"?>
<p:tagLst xmlns:a="http://schemas.openxmlformats.org/drawingml/2006/main" xmlns:r="http://schemas.openxmlformats.org/officeDocument/2006/relationships" xmlns:p="http://schemas.openxmlformats.org/presentationml/2006/main">
  <p:tag name="MS_PLACEHOLDERID" val="PlaceholderID43482.6833333333015630"/>
  <p:tag name="STYLEXMLFILE" val="CV Title"/>
</p:tagLst>
</file>

<file path=ppt/tags/tag114.xml><?xml version="1.0" encoding="utf-8"?>
<p:tagLst xmlns:a="http://schemas.openxmlformats.org/drawingml/2006/main" xmlns:r="http://schemas.openxmlformats.org/officeDocument/2006/relationships" xmlns:p="http://schemas.openxmlformats.org/presentationml/2006/main">
  <p:tag name="MS_PLACEHOLDERID" val="PlaceholderID43482.6833333333093854"/>
</p:tagLst>
</file>

<file path=ppt/tags/tag115.xml><?xml version="1.0" encoding="utf-8"?>
<p:tagLst xmlns:a="http://schemas.openxmlformats.org/drawingml/2006/main" xmlns:r="http://schemas.openxmlformats.org/officeDocument/2006/relationships" xmlns:p="http://schemas.openxmlformats.org/presentationml/2006/main">
  <p:tag name="MS_PLACEHOLDERID" val="PlaceholderID43482.6833333333065449"/>
</p:tagLst>
</file>

<file path=ppt/tags/tag116.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17.xml><?xml version="1.0" encoding="utf-8"?>
<p:tagLst xmlns:a="http://schemas.openxmlformats.org/drawingml/2006/main" xmlns:r="http://schemas.openxmlformats.org/officeDocument/2006/relationships" xmlns:p="http://schemas.openxmlformats.org/presentationml/2006/main">
  <p:tag name="MS_PLACEHOLDERID" val="PlaceholderID43482.6833564815050608"/>
</p:tagLst>
</file>

<file path=ppt/tags/tag118.xml><?xml version="1.0" encoding="utf-8"?>
<p:tagLst xmlns:a="http://schemas.openxmlformats.org/drawingml/2006/main" xmlns:r="http://schemas.openxmlformats.org/officeDocument/2006/relationships" xmlns:p="http://schemas.openxmlformats.org/presentationml/2006/main">
  <p:tag name="MS_PLACEHOLDERID" val="PlaceholderID43467.5021527778079048"/>
  <p:tag name="STYLEXMLFILE" val="Quote Slide"/>
</p:tagLst>
</file>

<file path=ppt/tags/tag119.xml><?xml version="1.0" encoding="utf-8"?>
<p:tagLst xmlns:a="http://schemas.openxmlformats.org/drawingml/2006/main" xmlns:r="http://schemas.openxmlformats.org/officeDocument/2006/relationships" xmlns:p="http://schemas.openxmlformats.org/presentationml/2006/main">
  <p:tag name="MS_PLACEHOLDERID" val="PlaceholderID43482.6833564815010737"/>
</p:tagLst>
</file>

<file path=ppt/tags/tag12.xml><?xml version="1.0" encoding="utf-8"?>
<p:tagLst xmlns:a="http://schemas.openxmlformats.org/drawingml/2006/main" xmlns:r="http://schemas.openxmlformats.org/officeDocument/2006/relationships" xmlns:p="http://schemas.openxmlformats.org/presentationml/2006/main">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MS_PLACEHOLDERID" val="PlaceholderID43467.4992013889070554"/>
  <p:tag name="STYLEXMLFILE" val="Default Style List"/>
</p:tagLst>
</file>

<file path=ppt/tags/tag120.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21.xml><?xml version="1.0" encoding="utf-8"?>
<p:tagLst xmlns:a="http://schemas.openxmlformats.org/drawingml/2006/main" xmlns:r="http://schemas.openxmlformats.org/officeDocument/2006/relationships" xmlns:p="http://schemas.openxmlformats.org/presentationml/2006/main">
  <p:tag name="MS_PLACEHOLDERID" val="PlaceholderID43482.6834027778078399"/>
</p:tagLst>
</file>

<file path=ppt/tags/tag122.xml><?xml version="1.0" encoding="utf-8"?>
<p:tagLst xmlns:a="http://schemas.openxmlformats.org/drawingml/2006/main" xmlns:r="http://schemas.openxmlformats.org/officeDocument/2006/relationships" xmlns:p="http://schemas.openxmlformats.org/presentationml/2006/main">
  <p:tag name="MS_PLACEHOLDERID" val="PlaceholderID43482.6834027778075368"/>
</p:tagLst>
</file>

<file path=ppt/tags/tag123.xml><?xml version="1.0" encoding="utf-8"?>
<p:tagLst xmlns:a="http://schemas.openxmlformats.org/drawingml/2006/main" xmlns:r="http://schemas.openxmlformats.org/officeDocument/2006/relationships" xmlns:p="http://schemas.openxmlformats.org/presentationml/2006/main">
  <p:tag name="MS_PLACEHOLDERID" val="PlaceholderID43482.6834027778059609"/>
</p:tagLst>
</file>

<file path=ppt/tags/tag124.xml><?xml version="1.0" encoding="utf-8"?>
<p:tagLst xmlns:a="http://schemas.openxmlformats.org/drawingml/2006/main" xmlns:r="http://schemas.openxmlformats.org/officeDocument/2006/relationships" xmlns:p="http://schemas.openxmlformats.org/presentationml/2006/main">
  <p:tag name="MS_PLACEHOLDERID" val="PlaceholderID43482.6834027778083273"/>
</p:tagLst>
</file>

<file path=ppt/tags/tag125.xml><?xml version="1.0" encoding="utf-8"?>
<p:tagLst xmlns:a="http://schemas.openxmlformats.org/drawingml/2006/main" xmlns:r="http://schemas.openxmlformats.org/officeDocument/2006/relationships" xmlns:p="http://schemas.openxmlformats.org/presentationml/2006/main">
  <p:tag name="MS_PLACEHOLDERID" val="PlaceholderID43482.6834027778001875"/>
</p:tagLst>
</file>

<file path=ppt/tags/tag126.xml><?xml version="1.0" encoding="utf-8"?>
<p:tagLst xmlns:a="http://schemas.openxmlformats.org/drawingml/2006/main" xmlns:r="http://schemas.openxmlformats.org/officeDocument/2006/relationships" xmlns:p="http://schemas.openxmlformats.org/presentationml/2006/main">
  <p:tag name="MS_PLACEHOLDERID" val="PlaceholderID43482.6834027778021036"/>
</p:tagLst>
</file>

<file path=ppt/tags/tag127.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28.xml><?xml version="1.0" encoding="utf-8"?>
<p:tagLst xmlns:a="http://schemas.openxmlformats.org/drawingml/2006/main" xmlns:r="http://schemas.openxmlformats.org/officeDocument/2006/relationships" xmlns:p="http://schemas.openxmlformats.org/presentationml/2006/main">
  <p:tag name="MS_PLACEHOLDERID" val="PlaceholderID43482.6834375010545"/>
</p:tagLst>
</file>

<file path=ppt/tags/tag129.xml><?xml version="1.0" encoding="utf-8"?>
<p:tagLst xmlns:a="http://schemas.openxmlformats.org/drawingml/2006/main" xmlns:r="http://schemas.openxmlformats.org/officeDocument/2006/relationships" xmlns:p="http://schemas.openxmlformats.org/presentationml/2006/main">
  <p:tag name="MS_PLACEHOLDERID" val="PlaceholderID43482.6834375033169"/>
</p:tagLst>
</file>

<file path=ppt/tags/tag13.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30.xml><?xml version="1.0" encoding="utf-8"?>
<p:tagLst xmlns:a="http://schemas.openxmlformats.org/drawingml/2006/main" xmlns:r="http://schemas.openxmlformats.org/officeDocument/2006/relationships" xmlns:p="http://schemas.openxmlformats.org/presentationml/2006/main">
  <p:tag name="MS_PLACEHOLDERID" val="PlaceholderID43482.6834375012824"/>
</p:tagLst>
</file>

<file path=ppt/tags/tag131.xml><?xml version="1.0" encoding="utf-8"?>
<p:tagLst xmlns:a="http://schemas.openxmlformats.org/drawingml/2006/main" xmlns:r="http://schemas.openxmlformats.org/officeDocument/2006/relationships" xmlns:p="http://schemas.openxmlformats.org/presentationml/2006/main">
  <p:tag name="MS_PLACEHOLDERID" val="PlaceholderID43482.6834375000024"/>
</p:tagLst>
</file>

<file path=ppt/tags/tag132.xml><?xml version="1.0" encoding="utf-8"?>
<p:tagLst xmlns:a="http://schemas.openxmlformats.org/drawingml/2006/main" xmlns:r="http://schemas.openxmlformats.org/officeDocument/2006/relationships" xmlns:p="http://schemas.openxmlformats.org/presentationml/2006/main">
  <p:tag name="MS_PLACEHOLDERID" val="PlaceholderID43482.6834490741082741"/>
</p:tagLst>
</file>

<file path=ppt/tags/tag133.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34.xml><?xml version="1.0" encoding="utf-8"?>
<p:tagLst xmlns:a="http://schemas.openxmlformats.org/drawingml/2006/main" xmlns:r="http://schemas.openxmlformats.org/officeDocument/2006/relationships" xmlns:p="http://schemas.openxmlformats.org/presentationml/2006/main">
  <p:tag name="MS_PLACEHOLDERID" val="PlaceholderID43482.6821527778001401"/>
</p:tagLst>
</file>

<file path=ppt/tags/tag135.xml><?xml version="1.0" encoding="utf-8"?>
<p:tagLst xmlns:a="http://schemas.openxmlformats.org/drawingml/2006/main" xmlns:r="http://schemas.openxmlformats.org/officeDocument/2006/relationships" xmlns:p="http://schemas.openxmlformats.org/presentationml/2006/main">
  <p:tag name="STYLEXMLFILE" val="Cover Title"/>
  <p:tag name="MS_PLACEHOLDERID" val="PlaceholderID43482.682037037030194"/>
</p:tagLst>
</file>

<file path=ppt/tags/tag136.xml><?xml version="1.0" encoding="utf-8"?>
<p:tagLst xmlns:a="http://schemas.openxmlformats.org/drawingml/2006/main" xmlns:r="http://schemas.openxmlformats.org/officeDocument/2006/relationships" xmlns:p="http://schemas.openxmlformats.org/presentationml/2006/main">
  <p:tag name="STYLEXMLFILE" val="Cover Styles"/>
  <p:tag name="MS_PLACEHOLDERID" val="PlaceholderID43482.682037037077474"/>
</p:tagLst>
</file>

<file path=ppt/tags/tag137.xml><?xml version="1.0" encoding="utf-8"?>
<p:tagLst xmlns:a="http://schemas.openxmlformats.org/drawingml/2006/main" xmlns:r="http://schemas.openxmlformats.org/officeDocument/2006/relationships" xmlns:p="http://schemas.openxmlformats.org/presentationml/2006/main">
  <p:tag name="PLACEHOLDERAUTOMATIONTAG" val="LegalEntity"/>
</p:tagLst>
</file>

<file path=ppt/tags/tag138.xml><?xml version="1.0" encoding="utf-8"?>
<p:tagLst xmlns:a="http://schemas.openxmlformats.org/drawingml/2006/main" xmlns:r="http://schemas.openxmlformats.org/officeDocument/2006/relationships" xmlns:p="http://schemas.openxmlformats.org/presentationml/2006/main">
  <p:tag name="PLACEHOLDERAUTOMATIONTAG" val="CoverDate"/>
</p:tagLst>
</file>

<file path=ppt/tags/tag139.xml><?xml version="1.0" encoding="utf-8"?>
<p:tagLst xmlns:a="http://schemas.openxmlformats.org/drawingml/2006/main" xmlns:r="http://schemas.openxmlformats.org/officeDocument/2006/relationships" xmlns:p="http://schemas.openxmlformats.org/presentationml/2006/main">
  <p:tag name="PLACEHOLDERAUTOMATIONTAG" val="COVERIMAGE"/>
</p:tagLst>
</file>

<file path=ppt/tags/tag14.xml><?xml version="1.0" encoding="utf-8"?>
<p:tagLst xmlns:a="http://schemas.openxmlformats.org/drawingml/2006/main" xmlns:r="http://schemas.openxmlformats.org/officeDocument/2006/relationships" xmlns:p="http://schemas.openxmlformats.org/presentationml/2006/main">
  <p:tag name="MS_PLACEHOLDERID" val="PlaceholderID43482.682962963076711"/>
</p:tagLst>
</file>

<file path=ppt/tags/tag140.xml><?xml version="1.0" encoding="utf-8"?>
<p:tagLst xmlns:a="http://schemas.openxmlformats.org/drawingml/2006/main" xmlns:r="http://schemas.openxmlformats.org/officeDocument/2006/relationships" xmlns:p="http://schemas.openxmlformats.org/presentationml/2006/main">
  <p:tag name="MS_PLACEHOLDERID" val="PlaceholderID43482.682037037053342"/>
</p:tagLst>
</file>

<file path=ppt/tags/tag141.xml><?xml version="1.0" encoding="utf-8"?>
<p:tagLst xmlns:a="http://schemas.openxmlformats.org/drawingml/2006/main" xmlns:r="http://schemas.openxmlformats.org/officeDocument/2006/relationships" xmlns:p="http://schemas.openxmlformats.org/presentationml/2006/main">
  <p:tag name="STYLEXMLFILE" val="Cover Title"/>
  <p:tag name="MS_PLACEHOLDERID" val="PlaceholderID43482.682037037030194"/>
</p:tagLst>
</file>

<file path=ppt/tags/tag142.xml><?xml version="1.0" encoding="utf-8"?>
<p:tagLst xmlns:a="http://schemas.openxmlformats.org/drawingml/2006/main" xmlns:r="http://schemas.openxmlformats.org/officeDocument/2006/relationships" xmlns:p="http://schemas.openxmlformats.org/presentationml/2006/main">
  <p:tag name="STYLEXMLFILE" val="Cover Styles"/>
  <p:tag name="MS_PLACEHOLDERID" val="PlaceholderID43482.682037037077474"/>
</p:tagLst>
</file>

<file path=ppt/tags/tag143.xml><?xml version="1.0" encoding="utf-8"?>
<p:tagLst xmlns:a="http://schemas.openxmlformats.org/drawingml/2006/main" xmlns:r="http://schemas.openxmlformats.org/officeDocument/2006/relationships" xmlns:p="http://schemas.openxmlformats.org/presentationml/2006/main">
  <p:tag name="PLACEHOLDERAUTOMATIONTAG" val="LegalEntity"/>
</p:tagLst>
</file>

<file path=ppt/tags/tag144.xml><?xml version="1.0" encoding="utf-8"?>
<p:tagLst xmlns:a="http://schemas.openxmlformats.org/drawingml/2006/main" xmlns:r="http://schemas.openxmlformats.org/officeDocument/2006/relationships" xmlns:p="http://schemas.openxmlformats.org/presentationml/2006/main">
  <p:tag name="PLACEHOLDERAUTOMATIONTAG" val="CoverDate"/>
</p:tagLst>
</file>

<file path=ppt/tags/tag145.xml><?xml version="1.0" encoding="utf-8"?>
<p:tagLst xmlns:a="http://schemas.openxmlformats.org/drawingml/2006/main" xmlns:r="http://schemas.openxmlformats.org/officeDocument/2006/relationships" xmlns:p="http://schemas.openxmlformats.org/presentationml/2006/main">
  <p:tag name="MS_PLACEHOLDERID" val="PlaceholderID43482.6835300926008189"/>
</p:tagLst>
</file>

<file path=ppt/tags/tag146.xml><?xml version="1.0" encoding="utf-8"?>
<p:tagLst xmlns:a="http://schemas.openxmlformats.org/drawingml/2006/main" xmlns:r="http://schemas.openxmlformats.org/officeDocument/2006/relationships" xmlns:p="http://schemas.openxmlformats.org/presentationml/2006/main">
  <p:tag name="MS_PLACEHOLDERID" val="PlaceholderID43482.6835300926019192"/>
</p:tagLst>
</file>

<file path=ppt/tags/tag147.xml><?xml version="1.0" encoding="utf-8"?>
<p:tagLst xmlns:a="http://schemas.openxmlformats.org/drawingml/2006/main" xmlns:r="http://schemas.openxmlformats.org/officeDocument/2006/relationships" xmlns:p="http://schemas.openxmlformats.org/presentationml/2006/main">
  <p:tag name="MS_PLACEHOLDERID" val="PlaceholderID43482.6835300926067891"/>
</p:tagLst>
</file>

<file path=ppt/tags/tag148.xml><?xml version="1.0" encoding="utf-8"?>
<p:tagLst xmlns:a="http://schemas.openxmlformats.org/drawingml/2006/main" xmlns:r="http://schemas.openxmlformats.org/officeDocument/2006/relationships" xmlns:p="http://schemas.openxmlformats.org/presentationml/2006/main">
  <p:tag name="PLACEHOLDERAUTOMATIONTAG" val="Disclaimer"/>
  <p:tag name="MS_PLACEHOLDERID" val="placeholderID2_41271.7"/>
</p:tagLst>
</file>

<file path=ppt/tags/tag15.xml><?xml version="1.0" encoding="utf-8"?>
<p:tagLst xmlns:a="http://schemas.openxmlformats.org/drawingml/2006/main" xmlns:r="http://schemas.openxmlformats.org/officeDocument/2006/relationships" xmlns:p="http://schemas.openxmlformats.org/presentationml/2006/main">
  <p:tag name="MS_PLACEHOLDERID" val="PlaceholderID43482.682962963005350"/>
</p:tagLst>
</file>

<file path=ppt/tags/tag16.xml><?xml version="1.0" encoding="utf-8"?>
<p:tagLst xmlns:a="http://schemas.openxmlformats.org/drawingml/2006/main" xmlns:r="http://schemas.openxmlformats.org/officeDocument/2006/relationships" xmlns:p="http://schemas.openxmlformats.org/presentationml/2006/main">
  <p:tag name="MSOBJECTPICTURESUBFOLDER" val="Full_width"/>
  <p:tag name="MSOBJECTKEEPASPECTRATIOOFFWIDTH" val="False"/>
  <p:tag name="MSOBJECTKEEPASPECTRATIOOFFHEIGHT" val="True"/>
  <p:tag name="MSOBJECTGROWSLEFT" val="False"/>
  <p:tag name="MSOBJECTGROWSUP" val="False"/>
  <p:tag name="MSOBJECTZORDERPOSITION" val="0"/>
  <p:tag name="MSOBJECTHASSHADOW" val="False"/>
  <p:tag name="MSOBJECTSCALEPICTURE" val="True"/>
  <p:tag name="MS_PLACEHOLDERID" val="PlaceholderID43467.4992361111053342"/>
  <p:tag name="STYLEXMLFILE" val="Default Style List"/>
</p:tagLst>
</file>

<file path=ppt/tags/tag17.xml><?xml version="1.0" encoding="utf-8"?>
<p:tagLst xmlns:a="http://schemas.openxmlformats.org/drawingml/2006/main" xmlns:r="http://schemas.openxmlformats.org/officeDocument/2006/relationships" xmlns:p="http://schemas.openxmlformats.org/presentationml/2006/main">
  <p:tag name="MS_PLACEHOLDERID" val="PlaceholderID43482.682962963059245"/>
</p:tagLst>
</file>

<file path=ppt/tags/tag18.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19.xml><?xml version="1.0" encoding="utf-8"?>
<p:tagLst xmlns:a="http://schemas.openxmlformats.org/drawingml/2006/main" xmlns:r="http://schemas.openxmlformats.org/officeDocument/2006/relationships" xmlns:p="http://schemas.openxmlformats.org/presentationml/2006/main">
  <p:tag name="MS_PLACEHOLDERID" val="PlaceholderID43482.68297453702981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MS_PLACEHOLDERID" val="PlaceholderID43482.682974537062269"/>
</p:tagLst>
</file>

<file path=ppt/tags/tag21.xml><?xml version="1.0" encoding="utf-8"?>
<p:tagLst xmlns:a="http://schemas.openxmlformats.org/drawingml/2006/main" xmlns:r="http://schemas.openxmlformats.org/officeDocument/2006/relationships" xmlns:p="http://schemas.openxmlformats.org/presentationml/2006/main">
  <p:tag name="MS_PLACEHOLDERID" val="PlaceholderID43482.682974537064782"/>
</p:tagLst>
</file>

<file path=ppt/tags/tag22.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23.xml><?xml version="1.0" encoding="utf-8"?>
<p:tagLst xmlns:a="http://schemas.openxmlformats.org/drawingml/2006/main" xmlns:r="http://schemas.openxmlformats.org/officeDocument/2006/relationships" xmlns:p="http://schemas.openxmlformats.org/presentationml/2006/main">
  <p:tag name="MS_PLACEHOLDERID" val="PlaceholderID43482.6829976852027934"/>
</p:tagLst>
</file>

<file path=ppt/tags/tag24.xml><?xml version="1.0" encoding="utf-8"?>
<p:tagLst xmlns:a="http://schemas.openxmlformats.org/drawingml/2006/main" xmlns:r="http://schemas.openxmlformats.org/officeDocument/2006/relationships" xmlns:p="http://schemas.openxmlformats.org/presentationml/2006/main">
  <p:tag name="MS_PLACEHOLDERID" val="PlaceholderID43467.4992708333057951"/>
  <p:tag name="STYLEXMLFILE" val="Default Style List"/>
</p:tagLst>
</file>

<file path=ppt/tags/tag25.xml><?xml version="1.0" encoding="utf-8"?>
<p:tagLst xmlns:a="http://schemas.openxmlformats.org/drawingml/2006/main" xmlns:r="http://schemas.openxmlformats.org/officeDocument/2006/relationships" xmlns:p="http://schemas.openxmlformats.org/presentationml/2006/main">
  <p:tag name="MS_PLACEHOLDERID" val="PlaceholderID43482.6829976852082980"/>
</p:tagLst>
</file>

<file path=ppt/tags/tag26.xml><?xml version="1.0" encoding="utf-8"?>
<p:tagLst xmlns:a="http://schemas.openxmlformats.org/drawingml/2006/main" xmlns:r="http://schemas.openxmlformats.org/officeDocument/2006/relationships" xmlns:p="http://schemas.openxmlformats.org/presentationml/2006/main">
  <p:tag name="MS_PLACEHOLDERID" val="PlaceholderID43482.6829976852082460"/>
</p:tagLst>
</file>

<file path=ppt/tags/tag27.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28.xml><?xml version="1.0" encoding="utf-8"?>
<p:tagLst xmlns:a="http://schemas.openxmlformats.org/drawingml/2006/main" xmlns:r="http://schemas.openxmlformats.org/officeDocument/2006/relationships" xmlns:p="http://schemas.openxmlformats.org/presentationml/2006/main">
  <p:tag name="MS_PLACEHOLDERID" val="PlaceholderID43482.6830092593098609"/>
</p:tagLst>
</file>

<file path=ppt/tags/tag29.xml><?xml version="1.0" encoding="utf-8"?>
<p:tagLst xmlns:a="http://schemas.openxmlformats.org/drawingml/2006/main" xmlns:r="http://schemas.openxmlformats.org/officeDocument/2006/relationships" xmlns:p="http://schemas.openxmlformats.org/presentationml/2006/main">
  <p:tag name="MS_PLACEHOLDERID" val="PlaceholderID43467.4992708333057951"/>
  <p:tag name="STYLEXMLFILE" val="Default Style List"/>
</p:tagLst>
</file>

<file path=ppt/tags/tag3.xml><?xml version="1.0" encoding="utf-8"?>
<p:tagLst xmlns:a="http://schemas.openxmlformats.org/drawingml/2006/main" xmlns:r="http://schemas.openxmlformats.org/officeDocument/2006/relationships" xmlns:p="http://schemas.openxmlformats.org/presentationml/2006/main">
  <p:tag name="MS_PLACEHOLDERID" val="PlaceholderID43482.6829166667079048"/>
</p:tagLst>
</file>

<file path=ppt/tags/tag30.xml><?xml version="1.0" encoding="utf-8"?>
<p:tagLst xmlns:a="http://schemas.openxmlformats.org/drawingml/2006/main" xmlns:r="http://schemas.openxmlformats.org/officeDocument/2006/relationships" xmlns:p="http://schemas.openxmlformats.org/presentationml/2006/main">
  <p:tag name="MS_PLACEHOLDERID" val="PlaceholderID43482.6830092593091096"/>
</p:tagLst>
</file>

<file path=ppt/tags/tag31.xml><?xml version="1.0" encoding="utf-8"?>
<p:tagLst xmlns:a="http://schemas.openxmlformats.org/drawingml/2006/main" xmlns:r="http://schemas.openxmlformats.org/officeDocument/2006/relationships" xmlns:p="http://schemas.openxmlformats.org/presentationml/2006/main">
  <p:tag name="MS_PLACEHOLDERID" val="PlaceholderID43482.6830092593022686"/>
</p:tagLst>
</file>

<file path=ppt/tags/tag32.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33.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34.xml><?xml version="1.0" encoding="utf-8"?>
<p:tagLst xmlns:a="http://schemas.openxmlformats.org/drawingml/2006/main" xmlns:r="http://schemas.openxmlformats.org/officeDocument/2006/relationships" xmlns:p="http://schemas.openxmlformats.org/presentationml/2006/main">
  <p:tag name="MS_PLACEHOLDERID" val="PlaceholderID43482.6831018519069511"/>
</p:tagLst>
</file>

<file path=ppt/tags/tag35.xml><?xml version="1.0" encoding="utf-8"?>
<p:tagLst xmlns:a="http://schemas.openxmlformats.org/drawingml/2006/main" xmlns:r="http://schemas.openxmlformats.org/officeDocument/2006/relationships" xmlns:p="http://schemas.openxmlformats.org/presentationml/2006/main">
  <p:tag name="MS_PLACEHOLDERID" val="PlaceholderID43482.6831018519024393"/>
</p:tagLst>
</file>

<file path=ppt/tags/tag36.xml><?xml version="1.0" encoding="utf-8"?>
<p:tagLst xmlns:a="http://schemas.openxmlformats.org/drawingml/2006/main" xmlns:r="http://schemas.openxmlformats.org/officeDocument/2006/relationships" xmlns:p="http://schemas.openxmlformats.org/presentationml/2006/main">
  <p:tag name="MS_PLACEHOLDERID" val="PlaceholderID43467.5026157407005350"/>
  <p:tag name="STYLEXMLFILE" val="Default Style List"/>
</p:tagLst>
</file>

<file path=ppt/tags/tag37.xml><?xml version="1.0" encoding="utf-8"?>
<p:tagLst xmlns:a="http://schemas.openxmlformats.org/drawingml/2006/main" xmlns:r="http://schemas.openxmlformats.org/officeDocument/2006/relationships" xmlns:p="http://schemas.openxmlformats.org/presentationml/2006/main">
  <p:tag name="MS_PLACEHOLDERID" val="PlaceholderID43467.5026273148059245"/>
  <p:tag name="STYLEXMLFILE" val="Default Style List"/>
</p:tagLst>
</file>

<file path=ppt/tags/tag38.xml><?xml version="1.0" encoding="utf-8"?>
<p:tagLst xmlns:a="http://schemas.openxmlformats.org/drawingml/2006/main" xmlns:r="http://schemas.openxmlformats.org/officeDocument/2006/relationships" xmlns:p="http://schemas.openxmlformats.org/presentationml/2006/main">
  <p:tag name="MS_PLACEHOLDERID" val="PlaceholderID43482.6831018519053387"/>
</p:tagLst>
</file>

<file path=ppt/tags/tag39.xml><?xml version="1.0" encoding="utf-8"?>
<p:tagLst xmlns:a="http://schemas.openxmlformats.org/drawingml/2006/main" xmlns:r="http://schemas.openxmlformats.org/officeDocument/2006/relationships" xmlns:p="http://schemas.openxmlformats.org/presentationml/2006/main">
  <p:tag name="MS_PLACEHOLDERID" val="PlaceholderID43482.6831018519010636"/>
</p:tagLst>
</file>

<file path=ppt/tags/tag4.xml><?xml version="1.0" encoding="utf-8"?>
<p:tagLst xmlns:a="http://schemas.openxmlformats.org/drawingml/2006/main" xmlns:r="http://schemas.openxmlformats.org/officeDocument/2006/relationships" xmlns:p="http://schemas.openxmlformats.org/presentationml/2006/main">
  <p:tag name="MS_PLACEHOLDERID" val="PlaceholderID43455.7304513889070554"/>
  <p:tag name="STYLEXMLFILE" val="Default Style List"/>
</p:tagLst>
</file>

<file path=ppt/tags/tag40.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41.xml><?xml version="1.0" encoding="utf-8"?>
<p:tagLst xmlns:a="http://schemas.openxmlformats.org/drawingml/2006/main" xmlns:r="http://schemas.openxmlformats.org/officeDocument/2006/relationships" xmlns:p="http://schemas.openxmlformats.org/presentationml/2006/main">
  <p:tag name="MS_PLACEHOLDERID" val="PlaceholderID43467.5025810185076711"/>
  <p:tag name="STYLEXMLFILE" val="Default Style List"/>
</p:tagLst>
</file>

<file path=ppt/tags/tag42.xml><?xml version="1.0" encoding="utf-8"?>
<p:tagLst xmlns:a="http://schemas.openxmlformats.org/drawingml/2006/main" xmlns:r="http://schemas.openxmlformats.org/officeDocument/2006/relationships" xmlns:p="http://schemas.openxmlformats.org/presentationml/2006/main">
  <p:tag name="MS_PLACEHOLDERID" val="PlaceholderID43482.683125067617"/>
</p:tagLst>
</file>

<file path=ppt/tags/tag43.xml><?xml version="1.0" encoding="utf-8"?>
<p:tagLst xmlns:a="http://schemas.openxmlformats.org/drawingml/2006/main" xmlns:r="http://schemas.openxmlformats.org/officeDocument/2006/relationships" xmlns:p="http://schemas.openxmlformats.org/presentationml/2006/main">
  <p:tag name="MS_PLACEHOLDERID" val="PlaceholderID43467.5025578704052486"/>
  <p:tag name="STYLEXMLFILE" val="Default Style List"/>
</p:tagLst>
</file>

<file path=ppt/tags/tag44.xml><?xml version="1.0" encoding="utf-8"?>
<p:tagLst xmlns:a="http://schemas.openxmlformats.org/drawingml/2006/main" xmlns:r="http://schemas.openxmlformats.org/officeDocument/2006/relationships" xmlns:p="http://schemas.openxmlformats.org/presentationml/2006/main">
  <p:tag name="MS_PLACEHOLDERID" val="PlaceholderID43482.683125001570"/>
</p:tagLst>
</file>

<file path=ppt/tags/tag45.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46.xml><?xml version="1.0" encoding="utf-8"?>
<p:tagLst xmlns:a="http://schemas.openxmlformats.org/drawingml/2006/main" xmlns:r="http://schemas.openxmlformats.org/officeDocument/2006/relationships" xmlns:p="http://schemas.openxmlformats.org/presentationml/2006/main">
  <p:tag name="MS_PLACEHOLDERID" val="PlaceholderID43467.5023726852087144"/>
  <p:tag name="STYLEXMLFILE" val="Default Style List"/>
</p:tagLst>
</file>

<file path=ppt/tags/tag47.xml><?xml version="1.0" encoding="utf-8"?>
<p:tagLst xmlns:a="http://schemas.openxmlformats.org/drawingml/2006/main" xmlns:r="http://schemas.openxmlformats.org/officeDocument/2006/relationships" xmlns:p="http://schemas.openxmlformats.org/presentationml/2006/main">
  <p:tag name="MS_PLACEHOLDERID" val="PlaceholderID43482.6831828704010005"/>
</p:tagLst>
</file>

<file path=ppt/tags/tag48.xml><?xml version="1.0" encoding="utf-8"?>
<p:tagLst xmlns:a="http://schemas.openxmlformats.org/drawingml/2006/main" xmlns:r="http://schemas.openxmlformats.org/officeDocument/2006/relationships" xmlns:p="http://schemas.openxmlformats.org/presentationml/2006/main">
  <p:tag name="MS_PLACEHOLDERID" val="PlaceholderID43467.5023726852005623"/>
  <p:tag name="STYLEXMLFILE" val="Default Style List"/>
</p:tagLst>
</file>

<file path=ppt/tags/tag49.xml><?xml version="1.0" encoding="utf-8"?>
<p:tagLst xmlns:a="http://schemas.openxmlformats.org/drawingml/2006/main" xmlns:r="http://schemas.openxmlformats.org/officeDocument/2006/relationships" xmlns:p="http://schemas.openxmlformats.org/presentationml/2006/main">
  <p:tag name="MS_PLACEHOLDERID" val="PlaceholderID43467.5023726852094955"/>
  <p:tag name="STYLEXMLFILE" val="Default Style List"/>
</p:tagLst>
</file>

<file path=ppt/tags/tag5.xml><?xml version="1.0" encoding="utf-8"?>
<p:tagLst xmlns:a="http://schemas.openxmlformats.org/drawingml/2006/main" xmlns:r="http://schemas.openxmlformats.org/officeDocument/2006/relationships" xmlns:p="http://schemas.openxmlformats.org/presentationml/2006/main">
  <p:tag name="MS_PLACEHOLDERID" val="PlaceholderID43482.6829166667037353"/>
</p:tagLst>
</file>

<file path=ppt/tags/tag50.xml><?xml version="1.0" encoding="utf-8"?>
<p:tagLst xmlns:a="http://schemas.openxmlformats.org/drawingml/2006/main" xmlns:r="http://schemas.openxmlformats.org/officeDocument/2006/relationships" xmlns:p="http://schemas.openxmlformats.org/presentationml/2006/main">
  <p:tag name="MS_PLACEHOLDERID" val="PlaceholderID43467.5023726852036401"/>
  <p:tag name="STYLEXMLFILE" val="Default Style List"/>
</p:tagLst>
</file>

<file path=ppt/tags/tag51.xml><?xml version="1.0" encoding="utf-8"?>
<p:tagLst xmlns:a="http://schemas.openxmlformats.org/drawingml/2006/main" xmlns:r="http://schemas.openxmlformats.org/officeDocument/2006/relationships" xmlns:p="http://schemas.openxmlformats.org/presentationml/2006/main">
  <p:tag name="MS_PLACEHOLDERID" val="PlaceholderID43482.6831828704010302"/>
</p:tagLst>
</file>

<file path=ppt/tags/tag52.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53.xml><?xml version="1.0" encoding="utf-8"?>
<p:tagLst xmlns:a="http://schemas.openxmlformats.org/drawingml/2006/main" xmlns:r="http://schemas.openxmlformats.org/officeDocument/2006/relationships" xmlns:p="http://schemas.openxmlformats.org/presentationml/2006/main">
  <p:tag name="MS_PLACEHOLDERID" val="PlaceholderID43482.6832060185028448"/>
</p:tagLst>
</file>

<file path=ppt/tags/tag54.xml><?xml version="1.0" encoding="utf-8"?>
<p:tagLst xmlns:a="http://schemas.openxmlformats.org/drawingml/2006/main" xmlns:r="http://schemas.openxmlformats.org/officeDocument/2006/relationships" xmlns:p="http://schemas.openxmlformats.org/presentationml/2006/main">
  <p:tag name="MS_PLACEHOLDERID" val="PlaceholderID43482.6832060185004564"/>
</p:tagLst>
</file>

<file path=ppt/tags/tag55.xml><?xml version="1.0" encoding="utf-8"?>
<p:tagLst xmlns:a="http://schemas.openxmlformats.org/drawingml/2006/main" xmlns:r="http://schemas.openxmlformats.org/officeDocument/2006/relationships" xmlns:p="http://schemas.openxmlformats.org/presentationml/2006/main">
  <p:tag name="MS_PLACEHOLDERID" val="PlaceholderID43482.6832060185029577"/>
</p:tagLst>
</file>

<file path=ppt/tags/tag56.xml><?xml version="1.0" encoding="utf-8"?>
<p:tagLst xmlns:a="http://schemas.openxmlformats.org/drawingml/2006/main" xmlns:r="http://schemas.openxmlformats.org/officeDocument/2006/relationships" xmlns:p="http://schemas.openxmlformats.org/presentationml/2006/main">
  <p:tag name="MS_PLACEHOLDERID" val="PlaceholderID43482.6832060185038201"/>
</p:tagLst>
</file>

<file path=ppt/tags/tag57.xml><?xml version="1.0" encoding="utf-8"?>
<p:tagLst xmlns:a="http://schemas.openxmlformats.org/drawingml/2006/main" xmlns:r="http://schemas.openxmlformats.org/officeDocument/2006/relationships" xmlns:p="http://schemas.openxmlformats.org/presentationml/2006/main">
  <p:tag name="MS_PLACEHOLDERID" val="PlaceholderID43482.6832060185030097"/>
</p:tagLst>
</file>

<file path=ppt/tags/tag58.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59.xml><?xml version="1.0" encoding="utf-8"?>
<p:tagLst xmlns:a="http://schemas.openxmlformats.org/drawingml/2006/main" xmlns:r="http://schemas.openxmlformats.org/officeDocument/2006/relationships" xmlns:p="http://schemas.openxmlformats.org/presentationml/2006/main">
  <p:tag name="MS_PLACEHOLDERID" val="PlaceholderID43482.6832175926097982"/>
</p:tagLst>
</file>

<file path=ppt/tags/tag6.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60.xml><?xml version="1.0" encoding="utf-8"?>
<p:tagLst xmlns:a="http://schemas.openxmlformats.org/drawingml/2006/main" xmlns:r="http://schemas.openxmlformats.org/officeDocument/2006/relationships" xmlns:p="http://schemas.openxmlformats.org/presentationml/2006/main">
  <p:tag name="MS_PLACEHOLDERID" val="PlaceholderID43482.6832175926040137"/>
</p:tagLst>
</file>

<file path=ppt/tags/tag61.xml><?xml version="1.0" encoding="utf-8"?>
<p:tagLst xmlns:a="http://schemas.openxmlformats.org/drawingml/2006/main" xmlns:r="http://schemas.openxmlformats.org/officeDocument/2006/relationships" xmlns:p="http://schemas.openxmlformats.org/presentationml/2006/main">
  <p:tag name="MS_PLACEHOLDERID" val="PlaceholderID43482.6832175926027827"/>
</p:tagLst>
</file>

<file path=ppt/tags/tag62.xml><?xml version="1.0" encoding="utf-8"?>
<p:tagLst xmlns:a="http://schemas.openxmlformats.org/drawingml/2006/main" xmlns:r="http://schemas.openxmlformats.org/officeDocument/2006/relationships" xmlns:p="http://schemas.openxmlformats.org/presentationml/2006/main">
  <p:tag name="MS_PLACEHOLDERID" val="PlaceholderID43482.6832175926016044"/>
</p:tagLst>
</file>

<file path=ppt/tags/tag63.xml><?xml version="1.0" encoding="utf-8"?>
<p:tagLst xmlns:a="http://schemas.openxmlformats.org/drawingml/2006/main" xmlns:r="http://schemas.openxmlformats.org/officeDocument/2006/relationships" xmlns:p="http://schemas.openxmlformats.org/presentationml/2006/main">
  <p:tag name="MS_PLACEHOLDERID" val="PlaceholderID43482.6832175926016282"/>
</p:tagLst>
</file>

<file path=ppt/tags/tag64.xml><?xml version="1.0" encoding="utf-8"?>
<p:tagLst xmlns:a="http://schemas.openxmlformats.org/drawingml/2006/main" xmlns:r="http://schemas.openxmlformats.org/officeDocument/2006/relationships" xmlns:p="http://schemas.openxmlformats.org/presentationml/2006/main">
  <p:tag name="MS_PLACEHOLDERID" val="PlaceholderID43482.6832175926064658"/>
</p:tagLst>
</file>

<file path=ppt/tags/tag65.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66.xml><?xml version="1.0" encoding="utf-8"?>
<p:tagLst xmlns:a="http://schemas.openxmlformats.org/drawingml/2006/main" xmlns:r="http://schemas.openxmlformats.org/officeDocument/2006/relationships" xmlns:p="http://schemas.openxmlformats.org/presentationml/2006/main">
  <p:tag name="MS_PLACEHOLDERID" val="PlaceholderID43482.6832291667041276"/>
</p:tagLst>
</file>

<file path=ppt/tags/tag67.xml><?xml version="1.0" encoding="utf-8"?>
<p:tagLst xmlns:a="http://schemas.openxmlformats.org/drawingml/2006/main" xmlns:r="http://schemas.openxmlformats.org/officeDocument/2006/relationships" xmlns:p="http://schemas.openxmlformats.org/presentationml/2006/main">
  <p:tag name="MS_PLACEHOLDERID" val="PlaceholderID43482.6832291667071273"/>
</p:tagLst>
</file>

<file path=ppt/tags/tag68.xml><?xml version="1.0" encoding="utf-8"?>
<p:tagLst xmlns:a="http://schemas.openxmlformats.org/drawingml/2006/main" xmlns:r="http://schemas.openxmlformats.org/officeDocument/2006/relationships" xmlns:p="http://schemas.openxmlformats.org/presentationml/2006/main">
  <p:tag name="MS_PLACEHOLDERID" val="PlaceholderID43482.6832291667032620"/>
</p:tagLst>
</file>

<file path=ppt/tags/tag69.xml><?xml version="1.0" encoding="utf-8"?>
<p:tagLst xmlns:a="http://schemas.openxmlformats.org/drawingml/2006/main" xmlns:r="http://schemas.openxmlformats.org/officeDocument/2006/relationships" xmlns:p="http://schemas.openxmlformats.org/presentationml/2006/main">
  <p:tag name="MS_PLACEHOLDERID" val="PlaceholderID43482.6832291667063317"/>
</p:tagLst>
</file>

<file path=ppt/tags/tag7.xml><?xml version="1.0" encoding="utf-8"?>
<p:tagLst xmlns:a="http://schemas.openxmlformats.org/drawingml/2006/main" xmlns:r="http://schemas.openxmlformats.org/officeDocument/2006/relationships" xmlns:p="http://schemas.openxmlformats.org/presentationml/2006/main">
  <p:tag name="MS_PLACEHOLDERID" val="PlaceholderID43482.6829398148087144"/>
</p:tagLst>
</file>

<file path=ppt/tags/tag70.xml><?xml version="1.0" encoding="utf-8"?>
<p:tagLst xmlns:a="http://schemas.openxmlformats.org/drawingml/2006/main" xmlns:r="http://schemas.openxmlformats.org/officeDocument/2006/relationships" xmlns:p="http://schemas.openxmlformats.org/presentationml/2006/main">
  <p:tag name="MS_PLACEHOLDERID" val="PlaceholderID43482.6832291667020756"/>
</p:tagLst>
</file>

<file path=ppt/tags/tag71.xml><?xml version="1.0" encoding="utf-8"?>
<p:tagLst xmlns:a="http://schemas.openxmlformats.org/drawingml/2006/main" xmlns:r="http://schemas.openxmlformats.org/officeDocument/2006/relationships" xmlns:p="http://schemas.openxmlformats.org/presentationml/2006/main">
  <p:tag name="MS_PLACEHOLDERID" val="PlaceholderID43482.6832291667018601"/>
</p:tagLst>
</file>

<file path=ppt/tags/tag72.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73.xml><?xml version="1.0" encoding="utf-8"?>
<p:tagLst xmlns:a="http://schemas.openxmlformats.org/drawingml/2006/main" xmlns:r="http://schemas.openxmlformats.org/officeDocument/2006/relationships" xmlns:p="http://schemas.openxmlformats.org/presentationml/2006/main">
  <p:tag name="MS_PLACEHOLDERID" val="PlaceholderID43482.683275463008071"/>
</p:tagLst>
</file>

<file path=ppt/tags/tag74.xml><?xml version="1.0" encoding="utf-8"?>
<p:tagLst xmlns:a="http://schemas.openxmlformats.org/drawingml/2006/main" xmlns:r="http://schemas.openxmlformats.org/officeDocument/2006/relationships" xmlns:p="http://schemas.openxmlformats.org/presentationml/2006/main">
  <p:tag name="MS_PLACEHOLDERID" val="PlaceholderID43482.683275463045797"/>
</p:tagLst>
</file>

<file path=ppt/tags/tag75.xml><?xml version="1.0" encoding="utf-8"?>
<p:tagLst xmlns:a="http://schemas.openxmlformats.org/drawingml/2006/main" xmlns:r="http://schemas.openxmlformats.org/officeDocument/2006/relationships" xmlns:p="http://schemas.openxmlformats.org/presentationml/2006/main">
  <p:tag name="MS_PLACEHOLDERID" val="PlaceholderID43482.683275463090572"/>
</p:tagLst>
</file>

<file path=ppt/tags/tag76.xml><?xml version="1.0" encoding="utf-8"?>
<p:tagLst xmlns:a="http://schemas.openxmlformats.org/drawingml/2006/main" xmlns:r="http://schemas.openxmlformats.org/officeDocument/2006/relationships" xmlns:p="http://schemas.openxmlformats.org/presentationml/2006/main">
  <p:tag name="MS_PLACEHOLDERID" val="PlaceholderID43482.683275463026136"/>
</p:tagLst>
</file>

<file path=ppt/tags/tag77.xml><?xml version="1.0" encoding="utf-8"?>
<p:tagLst xmlns:a="http://schemas.openxmlformats.org/drawingml/2006/main" xmlns:r="http://schemas.openxmlformats.org/officeDocument/2006/relationships" xmlns:p="http://schemas.openxmlformats.org/presentationml/2006/main">
  <p:tag name="MS_PLACEHOLDERID" val="PlaceholderID43482.683275463078521"/>
</p:tagLst>
</file>

<file path=ppt/tags/tag78.xml><?xml version="1.0" encoding="utf-8"?>
<p:tagLst xmlns:a="http://schemas.openxmlformats.org/drawingml/2006/main" xmlns:r="http://schemas.openxmlformats.org/officeDocument/2006/relationships" xmlns:p="http://schemas.openxmlformats.org/presentationml/2006/main">
  <p:tag name="MS_PLACEHOLDERID" val="PlaceholderID43482.683275463037890"/>
</p:tagLst>
</file>

<file path=ppt/tags/tag79.xml><?xml version="1.0" encoding="utf-8"?>
<p:tagLst xmlns:a="http://schemas.openxmlformats.org/drawingml/2006/main" xmlns:r="http://schemas.openxmlformats.org/officeDocument/2006/relationships" xmlns:p="http://schemas.openxmlformats.org/presentationml/2006/main">
  <p:tag name="MS_PLACEHOLDERID" val="PlaceholderID43482.683275463028966"/>
</p:tagLst>
</file>

<file path=ppt/tags/tag8.xml><?xml version="1.0" encoding="utf-8"?>
<p:tagLst xmlns:a="http://schemas.openxmlformats.org/drawingml/2006/main" xmlns:r="http://schemas.openxmlformats.org/officeDocument/2006/relationships" xmlns:p="http://schemas.openxmlformats.org/presentationml/2006/main">
  <p:tag name="MS_PLACEHOLDERID" val="PlaceholderID43455.7304861111053342"/>
  <p:tag name="STYLEXMLFILE" val="Default Style List"/>
</p:tagLst>
</file>

<file path=ppt/tags/tag80.xml><?xml version="1.0" encoding="utf-8"?>
<p:tagLst xmlns:a="http://schemas.openxmlformats.org/drawingml/2006/main" xmlns:r="http://schemas.openxmlformats.org/officeDocument/2006/relationships" xmlns:p="http://schemas.openxmlformats.org/presentationml/2006/main">
  <p:tag name="MS_PLACEHOLDERID" val="PlaceholderID43482.683275463091937"/>
</p:tagLst>
</file>

<file path=ppt/tags/tag81.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82.xml><?xml version="1.0" encoding="utf-8"?>
<p:tagLst xmlns:a="http://schemas.openxmlformats.org/drawingml/2006/main" xmlns:r="http://schemas.openxmlformats.org/officeDocument/2006/relationships" xmlns:p="http://schemas.openxmlformats.org/presentationml/2006/main">
  <p:tag name="MS_PLACEHOLDERID" val="PlaceholderID43482.683287037062764"/>
</p:tagLst>
</file>

<file path=ppt/tags/tag83.xml><?xml version="1.0" encoding="utf-8"?>
<p:tagLst xmlns:a="http://schemas.openxmlformats.org/drawingml/2006/main" xmlns:r="http://schemas.openxmlformats.org/officeDocument/2006/relationships" xmlns:p="http://schemas.openxmlformats.org/presentationml/2006/main">
  <p:tag name="MS_PLACEHOLDERID" val="PlaceholderID43482.683287037042845"/>
</p:tagLst>
</file>

<file path=ppt/tags/tag84.xml><?xml version="1.0" encoding="utf-8"?>
<p:tagLst xmlns:a="http://schemas.openxmlformats.org/drawingml/2006/main" xmlns:r="http://schemas.openxmlformats.org/officeDocument/2006/relationships" xmlns:p="http://schemas.openxmlformats.org/presentationml/2006/main">
  <p:tag name="MS_PLACEHOLDERID" val="PlaceholderID43482.683287037009797"/>
</p:tagLst>
</file>

<file path=ppt/tags/tag85.xml><?xml version="1.0" encoding="utf-8"?>
<p:tagLst xmlns:a="http://schemas.openxmlformats.org/drawingml/2006/main" xmlns:r="http://schemas.openxmlformats.org/officeDocument/2006/relationships" xmlns:p="http://schemas.openxmlformats.org/presentationml/2006/main">
  <p:tag name="MS_PLACEHOLDERID" val="PlaceholderID43482.683287037056104"/>
</p:tagLst>
</file>

<file path=ppt/tags/tag86.xml><?xml version="1.0" encoding="utf-8"?>
<p:tagLst xmlns:a="http://schemas.openxmlformats.org/drawingml/2006/main" xmlns:r="http://schemas.openxmlformats.org/officeDocument/2006/relationships" xmlns:p="http://schemas.openxmlformats.org/presentationml/2006/main">
  <p:tag name="MS_PLACEHOLDERID" val="PlaceholderID43482.683287037069448"/>
</p:tagLst>
</file>

<file path=ppt/tags/tag87.xml><?xml version="1.0" encoding="utf-8"?>
<p:tagLst xmlns:a="http://schemas.openxmlformats.org/drawingml/2006/main" xmlns:r="http://schemas.openxmlformats.org/officeDocument/2006/relationships" xmlns:p="http://schemas.openxmlformats.org/presentationml/2006/main">
  <p:tag name="MS_PLACEHOLDERID" val="PlaceholderID43482.683287037091371"/>
</p:tagLst>
</file>

<file path=ppt/tags/tag88.xml><?xml version="1.0" encoding="utf-8"?>
<p:tagLst xmlns:a="http://schemas.openxmlformats.org/drawingml/2006/main" xmlns:r="http://schemas.openxmlformats.org/officeDocument/2006/relationships" xmlns:p="http://schemas.openxmlformats.org/presentationml/2006/main">
  <p:tag name="MS_PLACEHOLDERID" val="PlaceholderID43482.683287037083481"/>
</p:tagLst>
</file>

<file path=ppt/tags/tag89.xml><?xml version="1.0" encoding="utf-8"?>
<p:tagLst xmlns:a="http://schemas.openxmlformats.org/drawingml/2006/main" xmlns:r="http://schemas.openxmlformats.org/officeDocument/2006/relationships" xmlns:p="http://schemas.openxmlformats.org/presentationml/2006/main">
  <p:tag name="MS_PLACEHOLDERID" val="PlaceholderID43482.683287037002262"/>
</p:tagLst>
</file>

<file path=ppt/tags/tag9.xml><?xml version="1.0" encoding="utf-8"?>
<p:tagLst xmlns:a="http://schemas.openxmlformats.org/drawingml/2006/main" xmlns:r="http://schemas.openxmlformats.org/officeDocument/2006/relationships" xmlns:p="http://schemas.openxmlformats.org/presentationml/2006/main">
  <p:tag name="MS_PLACEHOLDERID" val="PlaceholderID43482.6829398148005623"/>
</p:tagLst>
</file>

<file path=ppt/tags/tag90.xml><?xml version="1.0" encoding="utf-8"?>
<p:tagLst xmlns:a="http://schemas.openxmlformats.org/drawingml/2006/main" xmlns:r="http://schemas.openxmlformats.org/officeDocument/2006/relationships" xmlns:p="http://schemas.openxmlformats.org/presentationml/2006/main">
  <p:tag name="PLACEHOLDERAUTOMATIONTAG" val="Footer"/>
  <p:tag name="MS_PLACEHOLDERID" val="PlaceholderID43483.5515625070554"/>
</p:tagLst>
</file>

<file path=ppt/tags/tag91.xml><?xml version="1.0" encoding="utf-8"?>
<p:tagLst xmlns:a="http://schemas.openxmlformats.org/drawingml/2006/main" xmlns:r="http://schemas.openxmlformats.org/officeDocument/2006/relationships" xmlns:p="http://schemas.openxmlformats.org/presentationml/2006/main">
  <p:tag name="MS_PLACEHOLDERID" val="PlaceholderID43482.6832986111091616"/>
</p:tagLst>
</file>

<file path=ppt/tags/tag92.xml><?xml version="1.0" encoding="utf-8"?>
<p:tagLst xmlns:a="http://schemas.openxmlformats.org/drawingml/2006/main" xmlns:r="http://schemas.openxmlformats.org/officeDocument/2006/relationships" xmlns:p="http://schemas.openxmlformats.org/presentationml/2006/main">
  <p:tag name="MS_PLACEHOLDERID" val="PlaceholderID43482.6832986111043026"/>
</p:tagLst>
</file>

<file path=ppt/tags/tag93.xml><?xml version="1.0" encoding="utf-8"?>
<p:tagLst xmlns:a="http://schemas.openxmlformats.org/drawingml/2006/main" xmlns:r="http://schemas.openxmlformats.org/officeDocument/2006/relationships" xmlns:p="http://schemas.openxmlformats.org/presentationml/2006/main">
  <p:tag name="MS_PLACEHOLDERID" val="PlaceholderID43482.6832986111067794"/>
</p:tagLst>
</file>

<file path=ppt/tags/tag94.xml><?xml version="1.0" encoding="utf-8"?>
<p:tagLst xmlns:a="http://schemas.openxmlformats.org/drawingml/2006/main" xmlns:r="http://schemas.openxmlformats.org/officeDocument/2006/relationships" xmlns:p="http://schemas.openxmlformats.org/presentationml/2006/main">
  <p:tag name="MS_PLACEHOLDERID" val="PlaceholderID43482.6832986111050245"/>
</p:tagLst>
</file>

<file path=ppt/tags/tag95.xml><?xml version="1.0" encoding="utf-8"?>
<p:tagLst xmlns:a="http://schemas.openxmlformats.org/drawingml/2006/main" xmlns:r="http://schemas.openxmlformats.org/officeDocument/2006/relationships" xmlns:p="http://schemas.openxmlformats.org/presentationml/2006/main">
  <p:tag name="MS_PLACEHOLDERID" val="PlaceholderID43482.6832986111051373"/>
</p:tagLst>
</file>

<file path=ppt/tags/tag96.xml><?xml version="1.0" encoding="utf-8"?>
<p:tagLst xmlns:a="http://schemas.openxmlformats.org/drawingml/2006/main" xmlns:r="http://schemas.openxmlformats.org/officeDocument/2006/relationships" xmlns:p="http://schemas.openxmlformats.org/presentationml/2006/main">
  <p:tag name="MS_PLACEHOLDERID" val="PlaceholderID43482.6832986111046298"/>
</p:tagLst>
</file>

<file path=ppt/tags/tag97.xml><?xml version="1.0" encoding="utf-8"?>
<p:tagLst xmlns:a="http://schemas.openxmlformats.org/drawingml/2006/main" xmlns:r="http://schemas.openxmlformats.org/officeDocument/2006/relationships" xmlns:p="http://schemas.openxmlformats.org/presentationml/2006/main">
  <p:tag name="MS_PLACEHOLDERID" val="PlaceholderID43482.6832986111035347"/>
</p:tagLst>
</file>

<file path=ppt/tags/tag98.xml><?xml version="1.0" encoding="utf-8"?>
<p:tagLst xmlns:a="http://schemas.openxmlformats.org/drawingml/2006/main" xmlns:r="http://schemas.openxmlformats.org/officeDocument/2006/relationships" xmlns:p="http://schemas.openxmlformats.org/presentationml/2006/main">
  <p:tag name="MS_PLACEHOLDERID" val="PlaceholderID43482.6832986111040483"/>
</p:tagLst>
</file>

<file path=ppt/tags/tag99.xml><?xml version="1.0" encoding="utf-8"?>
<p:tagLst xmlns:a="http://schemas.openxmlformats.org/drawingml/2006/main" xmlns:r="http://schemas.openxmlformats.org/officeDocument/2006/relationships" xmlns:p="http://schemas.openxmlformats.org/presentationml/2006/main">
  <p:tag name="MS_PLACEHOLDERID" val="PlaceholderID43482.6832986111026973"/>
</p:tagLst>
</file>

<file path=ppt/theme/theme1.xml><?xml version="1.0" encoding="utf-8"?>
<a:theme xmlns:a="http://schemas.openxmlformats.org/drawingml/2006/main" name="Blank">
  <a:themeElements>
    <a:clrScheme name="NRF 23 OCT">
      <a:dk1>
        <a:srgbClr val="000000"/>
      </a:dk1>
      <a:lt1>
        <a:srgbClr val="FFFFFF"/>
      </a:lt1>
      <a:dk2>
        <a:srgbClr val="DD2720"/>
      </a:dk2>
      <a:lt2>
        <a:srgbClr val="9C9E9F"/>
      </a:lt2>
      <a:accent1>
        <a:srgbClr val="7DABA9"/>
      </a:accent1>
      <a:accent2>
        <a:srgbClr val="765E73"/>
      </a:accent2>
      <a:accent3>
        <a:srgbClr val="B18979"/>
      </a:accent3>
      <a:accent4>
        <a:srgbClr val="666666"/>
      </a:accent4>
      <a:accent5>
        <a:srgbClr val="999999"/>
      </a:accent5>
      <a:accent6>
        <a:srgbClr val="000000"/>
      </a:accent6>
      <a:hlink>
        <a:srgbClr val="56655D"/>
      </a:hlink>
      <a:folHlink>
        <a:srgbClr val="DD2720"/>
      </a:folHlink>
    </a:clrScheme>
    <a:fontScheme name="_NRF Fonts">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English.potx" id="{0AED431F-2B9C-45BA-A195-3D13FC5492AD}" vid="{3343B9EE-AC10-4AE3-95EC-9ADF1ECB136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ap:Properties xmlns:vt="http://schemas.openxmlformats.org/officeDocument/2006/docPropsVTypes" xmlns:ap="http://schemas.openxmlformats.org/officeDocument/2006/extended-properties"/>
</file>

<file path=docProps/core.xml><?xml version="1.0" encoding="utf-8"?>
<coreProperties xmlns:dc="http://purl.org/dc/elements/1.1/" xmlns:dcterms="http://purl.org/dc/terms/" xmlns:xsi="http://www.w3.org/2001/XMLSchema-instance" xmlns="http://schemas.openxmlformats.org/package/2006/metadata/core-properties">
  <lastPrinted>1900-01-01T07:00:00.0000000Z</lastPrinted>
  <dcterms:created xsi:type="dcterms:W3CDTF">1900-01-01T07:00:00.0000000Z</dcterms:created>
  <dcterms:modified xsi:type="dcterms:W3CDTF">1900-01-01T07:00:00.0000000Z</dcterms:modified>
</coreProperties>
</file>

<file path=docProps/custom.xml><?xml version="1.0" encoding="utf-8"?>
<op:Properties xmlns:vt="http://schemas.openxmlformats.org/officeDocument/2006/docPropsVTypes" xmlns:op="http://schemas.openxmlformats.org/officeDocument/2006/custom-properties"/>
</file>